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8" r:id="rId5"/>
  </p:sldMasterIdLst>
  <p:notesMasterIdLst>
    <p:notesMasterId r:id="rId44"/>
  </p:notesMasterIdLst>
  <p:handoutMasterIdLst>
    <p:handoutMasterId r:id="rId45"/>
  </p:handoutMasterIdLst>
  <p:sldIdLst>
    <p:sldId id="257" r:id="rId6"/>
    <p:sldId id="466" r:id="rId7"/>
    <p:sldId id="256" r:id="rId8"/>
    <p:sldId id="366" r:id="rId9"/>
    <p:sldId id="468" r:id="rId10"/>
    <p:sldId id="467" r:id="rId11"/>
    <p:sldId id="279" r:id="rId12"/>
    <p:sldId id="348" r:id="rId13"/>
    <p:sldId id="349" r:id="rId14"/>
    <p:sldId id="351" r:id="rId15"/>
    <p:sldId id="470" r:id="rId16"/>
    <p:sldId id="352" r:id="rId17"/>
    <p:sldId id="353" r:id="rId18"/>
    <p:sldId id="354" r:id="rId19"/>
    <p:sldId id="355" r:id="rId20"/>
    <p:sldId id="282" r:id="rId21"/>
    <p:sldId id="283" r:id="rId22"/>
    <p:sldId id="285" r:id="rId23"/>
    <p:sldId id="286" r:id="rId24"/>
    <p:sldId id="287" r:id="rId25"/>
    <p:sldId id="357" r:id="rId26"/>
    <p:sldId id="288" r:id="rId27"/>
    <p:sldId id="289" r:id="rId28"/>
    <p:sldId id="290" r:id="rId29"/>
    <p:sldId id="358" r:id="rId30"/>
    <p:sldId id="291" r:id="rId31"/>
    <p:sldId id="292" r:id="rId32"/>
    <p:sldId id="293" r:id="rId33"/>
    <p:sldId id="469" r:id="rId34"/>
    <p:sldId id="359" r:id="rId35"/>
    <p:sldId id="360" r:id="rId36"/>
    <p:sldId id="361" r:id="rId37"/>
    <p:sldId id="362" r:id="rId38"/>
    <p:sldId id="295" r:id="rId39"/>
    <p:sldId id="296" r:id="rId40"/>
    <p:sldId id="364" r:id="rId41"/>
    <p:sldId id="363" r:id="rId42"/>
    <p:sldId id="297" r:id="rId43"/>
  </p:sldIdLst>
  <p:sldSz cx="12192000" cy="6858000"/>
  <p:notesSz cx="6799263" cy="9875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9EDFF"/>
    <a:srgbClr val="FF5D5D"/>
    <a:srgbClr val="472665"/>
    <a:srgbClr val="491A66"/>
    <a:srgbClr val="FFFF97"/>
    <a:srgbClr val="F8F200"/>
    <a:srgbClr val="F370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24" autoAdjust="0"/>
    <p:restoredTop sz="71058" autoAdjust="0"/>
  </p:normalViewPr>
  <p:slideViewPr>
    <p:cSldViewPr snapToGrid="0">
      <p:cViewPr varScale="1">
        <p:scale>
          <a:sx n="81" d="100"/>
          <a:sy n="81" d="100"/>
        </p:scale>
        <p:origin x="1818" y="102"/>
      </p:cViewPr>
      <p:guideLst/>
    </p:cSldViewPr>
  </p:slideViewPr>
  <p:notesTextViewPr>
    <p:cViewPr>
      <p:scale>
        <a:sx n="75" d="100"/>
        <a:sy n="75" d="100"/>
      </p:scale>
      <p:origin x="0" y="0"/>
    </p:cViewPr>
  </p:notesTextViewPr>
  <p:notesViewPr>
    <p:cSldViewPr snapToGrid="0" showGuides="1">
      <p:cViewPr varScale="1">
        <p:scale>
          <a:sx n="48" d="100"/>
          <a:sy n="48" d="100"/>
        </p:scale>
        <p:origin x="294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4F0777-E9D5-44EE-87B8-929B5F25714B}"/>
              </a:ext>
            </a:extLst>
          </p:cNvPr>
          <p:cNvSpPr>
            <a:spLocks noGrp="1"/>
          </p:cNvSpPr>
          <p:nvPr>
            <p:ph type="hdr" sz="quarter"/>
          </p:nvPr>
        </p:nvSpPr>
        <p:spPr>
          <a:xfrm>
            <a:off x="0" y="0"/>
            <a:ext cx="2946347" cy="495507"/>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39D3F718-09DA-407F-A69F-73CFB4252883}"/>
              </a:ext>
            </a:extLst>
          </p:cNvPr>
          <p:cNvSpPr>
            <a:spLocks noGrp="1"/>
          </p:cNvSpPr>
          <p:nvPr>
            <p:ph type="dt" sz="quarter" idx="1"/>
          </p:nvPr>
        </p:nvSpPr>
        <p:spPr>
          <a:xfrm>
            <a:off x="3851343" y="0"/>
            <a:ext cx="2946347" cy="495507"/>
          </a:xfrm>
          <a:prstGeom prst="rect">
            <a:avLst/>
          </a:prstGeom>
        </p:spPr>
        <p:txBody>
          <a:bodyPr vert="horz" lIns="91440" tIns="45720" rIns="91440" bIns="45720" rtlCol="0"/>
          <a:lstStyle>
            <a:lvl1pPr algn="r">
              <a:defRPr sz="1200"/>
            </a:lvl1pPr>
          </a:lstStyle>
          <a:p>
            <a:fld id="{9826161A-5954-455B-8CA2-ABDFA4CF1D96}" type="datetimeFigureOut">
              <a:rPr lang="en-GB" smtClean="0"/>
              <a:t>18/01/2021</a:t>
            </a:fld>
            <a:endParaRPr lang="en-GB"/>
          </a:p>
        </p:txBody>
      </p:sp>
      <p:sp>
        <p:nvSpPr>
          <p:cNvPr id="4" name="Footer Placeholder 3">
            <a:extLst>
              <a:ext uri="{FF2B5EF4-FFF2-40B4-BE49-F238E27FC236}">
                <a16:creationId xmlns:a16="http://schemas.microsoft.com/office/drawing/2014/main" id="{2A5EBED4-43C0-491D-BB8D-00EA61982A9C}"/>
              </a:ext>
            </a:extLst>
          </p:cNvPr>
          <p:cNvSpPr>
            <a:spLocks noGrp="1"/>
          </p:cNvSpPr>
          <p:nvPr>
            <p:ph type="ftr" sz="quarter" idx="2"/>
          </p:nvPr>
        </p:nvSpPr>
        <p:spPr>
          <a:xfrm>
            <a:off x="0" y="9380332"/>
            <a:ext cx="2946347" cy="49550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9D604783-7143-4C7C-945B-9F7D8B5A536E}"/>
              </a:ext>
            </a:extLst>
          </p:cNvPr>
          <p:cNvSpPr>
            <a:spLocks noGrp="1"/>
          </p:cNvSpPr>
          <p:nvPr>
            <p:ph type="sldNum" sz="quarter" idx="3"/>
          </p:nvPr>
        </p:nvSpPr>
        <p:spPr>
          <a:xfrm>
            <a:off x="3851343" y="9380332"/>
            <a:ext cx="2946347" cy="495506"/>
          </a:xfrm>
          <a:prstGeom prst="rect">
            <a:avLst/>
          </a:prstGeom>
        </p:spPr>
        <p:txBody>
          <a:bodyPr vert="horz" lIns="91440" tIns="45720" rIns="91440" bIns="45720" rtlCol="0" anchor="b"/>
          <a:lstStyle>
            <a:lvl1pPr algn="r">
              <a:defRPr sz="1200"/>
            </a:lvl1pPr>
          </a:lstStyle>
          <a:p>
            <a:fld id="{CE5EA01D-0DAD-4591-8474-22CCBD0FDF4F}" type="slidenum">
              <a:rPr lang="en-GB" smtClean="0"/>
              <a:t>‹#›</a:t>
            </a:fld>
            <a:endParaRPr lang="en-GB"/>
          </a:p>
        </p:txBody>
      </p:sp>
    </p:spTree>
    <p:extLst>
      <p:ext uri="{BB962C8B-B14F-4D97-AF65-F5344CB8AC3E}">
        <p14:creationId xmlns:p14="http://schemas.microsoft.com/office/powerpoint/2010/main" val="146928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347" cy="495507"/>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1343" y="0"/>
            <a:ext cx="2946347" cy="495507"/>
          </a:xfrm>
          <a:prstGeom prst="rect">
            <a:avLst/>
          </a:prstGeom>
        </p:spPr>
        <p:txBody>
          <a:bodyPr vert="horz" lIns="91440" tIns="45720" rIns="91440" bIns="45720" rtlCol="0"/>
          <a:lstStyle>
            <a:lvl1pPr algn="r">
              <a:defRPr sz="1200"/>
            </a:lvl1pPr>
          </a:lstStyle>
          <a:p>
            <a:fld id="{9103C47D-AC40-4C57-B801-0B1A733141B1}" type="datetimeFigureOut">
              <a:rPr lang="en-GB" smtClean="0"/>
              <a:t>18/01/2021</a:t>
            </a:fld>
            <a:endParaRPr lang="en-GB"/>
          </a:p>
        </p:txBody>
      </p:sp>
      <p:sp>
        <p:nvSpPr>
          <p:cNvPr id="4" name="Slide Image Placeholder 3"/>
          <p:cNvSpPr>
            <a:spLocks noGrp="1" noRot="1" noChangeAspect="1"/>
          </p:cNvSpPr>
          <p:nvPr>
            <p:ph type="sldImg" idx="2"/>
          </p:nvPr>
        </p:nvSpPr>
        <p:spPr>
          <a:xfrm>
            <a:off x="439738" y="1235075"/>
            <a:ext cx="5919787" cy="3330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927" y="4752748"/>
            <a:ext cx="5439410" cy="388861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380332"/>
            <a:ext cx="2946347" cy="495506"/>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1343" y="9380332"/>
            <a:ext cx="2946347" cy="495506"/>
          </a:xfrm>
          <a:prstGeom prst="rect">
            <a:avLst/>
          </a:prstGeom>
        </p:spPr>
        <p:txBody>
          <a:bodyPr vert="horz" lIns="91440" tIns="45720" rIns="91440" bIns="45720" rtlCol="0" anchor="b"/>
          <a:lstStyle>
            <a:lvl1pPr algn="r">
              <a:defRPr sz="1200"/>
            </a:lvl1pPr>
          </a:lstStyle>
          <a:p>
            <a:fld id="{40474DD8-23EF-45F8-B399-8BBD2E29D92B}" type="slidenum">
              <a:rPr lang="en-GB" smtClean="0"/>
              <a:t>‹#›</a:t>
            </a:fld>
            <a:endParaRPr lang="en-GB"/>
          </a:p>
        </p:txBody>
      </p:sp>
    </p:spTree>
    <p:extLst>
      <p:ext uri="{BB962C8B-B14F-4D97-AF65-F5344CB8AC3E}">
        <p14:creationId xmlns:p14="http://schemas.microsoft.com/office/powerpoint/2010/main" val="3229767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The purpose of this session is to explore the long-term change, or social impact that you want to have, and develop a way of describing this impact through logical outcomes, measures and strategies</a:t>
            </a:r>
          </a:p>
          <a:p>
            <a:endParaRPr lang="en-GB" sz="1400" dirty="0"/>
          </a:p>
          <a:p>
            <a:r>
              <a:rPr lang="en-GB" sz="1400" dirty="0"/>
              <a:t>We will cover what social impact is and how you can measure it</a:t>
            </a:r>
          </a:p>
          <a:p>
            <a:endParaRPr lang="en-GB" dirty="0"/>
          </a:p>
        </p:txBody>
      </p:sp>
      <p:sp>
        <p:nvSpPr>
          <p:cNvPr id="4" name="Slide Number Placeholder 3"/>
          <p:cNvSpPr>
            <a:spLocks noGrp="1"/>
          </p:cNvSpPr>
          <p:nvPr>
            <p:ph type="sldNum" sz="quarter" idx="10"/>
          </p:nvPr>
        </p:nvSpPr>
        <p:spPr/>
        <p:txBody>
          <a:bodyPr/>
          <a:lstStyle/>
          <a:p>
            <a:fld id="{40474DD8-23EF-45F8-B399-8BBD2E29D92B}" type="slidenum">
              <a:rPr lang="en-GB" smtClean="0"/>
              <a:t>1</a:t>
            </a:fld>
            <a:endParaRPr lang="en-GB"/>
          </a:p>
        </p:txBody>
      </p:sp>
    </p:spTree>
    <p:extLst>
      <p:ext uri="{BB962C8B-B14F-4D97-AF65-F5344CB8AC3E}">
        <p14:creationId xmlns:p14="http://schemas.microsoft.com/office/powerpoint/2010/main" val="951558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think about the act of throwing a pebble in a pond</a:t>
            </a:r>
          </a:p>
          <a:p>
            <a:endParaRPr lang="en-GB" dirty="0"/>
          </a:p>
          <a:p>
            <a:r>
              <a:rPr lang="en-GB" dirty="0"/>
              <a:t>Output – when the pebble splashes the water those are the outputs of your programme.  That’s the things that immediately happen as a result of your action</a:t>
            </a:r>
          </a:p>
          <a:p>
            <a:r>
              <a:rPr lang="en-GB" dirty="0"/>
              <a:t>Outcome – Then the ripples that come out of that splash are the outcomes i.e. the short to medium term impact that your programme has made on people</a:t>
            </a:r>
          </a:p>
          <a:p>
            <a:r>
              <a:rPr lang="en-GB" dirty="0"/>
              <a:t>Impact – Then if you think about the long term impact there could be a leaf floating downstream that gets affected by the ripples.  It moves and is carried by the effect of your programme</a:t>
            </a:r>
          </a:p>
          <a:p>
            <a:endParaRPr lang="en-GB" dirty="0"/>
          </a:p>
          <a:p>
            <a:r>
              <a:rPr lang="en-GB" dirty="0"/>
              <a:t>So if you think about it in terms of that analogy of the ripple in the pond what you are really looking to do is make an impact on the leaf that is floating far down stream.  It might take years to happen but ultimately you want to make that change, not necessary just what happens when you throw the pebble into the river</a:t>
            </a:r>
          </a:p>
          <a:p>
            <a:endParaRPr lang="en-GB" dirty="0"/>
          </a:p>
          <a:p>
            <a:r>
              <a:rPr lang="en-GB" dirty="0"/>
              <a:t>The final destination of the leaf (the service user) is unpredictable and can be influenced by many things including the power of your throw (the programme or service)</a:t>
            </a:r>
          </a:p>
          <a:p>
            <a:endParaRPr lang="en-GB" dirty="0"/>
          </a:p>
        </p:txBody>
      </p:sp>
      <p:sp>
        <p:nvSpPr>
          <p:cNvPr id="4" name="Slide Number Placeholder 3"/>
          <p:cNvSpPr>
            <a:spLocks noGrp="1"/>
          </p:cNvSpPr>
          <p:nvPr>
            <p:ph type="sldNum" sz="quarter" idx="5"/>
          </p:nvPr>
        </p:nvSpPr>
        <p:spPr/>
        <p:txBody>
          <a:bodyPr/>
          <a:lstStyle/>
          <a:p>
            <a:fld id="{2382C23E-1903-41A0-AFC8-4231CBDDDD21}" type="slidenum">
              <a:rPr lang="en-GB" smtClean="0"/>
              <a:t>10</a:t>
            </a:fld>
            <a:endParaRPr lang="en-GB"/>
          </a:p>
        </p:txBody>
      </p:sp>
    </p:spTree>
    <p:extLst>
      <p:ext uri="{BB962C8B-B14F-4D97-AF65-F5344CB8AC3E}">
        <p14:creationId xmlns:p14="http://schemas.microsoft.com/office/powerpoint/2010/main" val="3981503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talked about theory of change which is a theory or guess you have about what change you are going to make in the world</a:t>
            </a:r>
          </a:p>
          <a:p>
            <a:endParaRPr lang="en-GB" dirty="0"/>
          </a:p>
          <a:p>
            <a:r>
              <a:rPr lang="en-GB" dirty="0"/>
              <a:t>Now we will look at logic models.  We will help you present the impact that you want to make in the world, the change in the position of the leaf, on a one page visual model, a logic model (a visual representation that’s logical and makes sense showing clearly the impact you will make step by step)</a:t>
            </a: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74DD8-23EF-45F8-B399-8BBD2E29D9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5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types of diagrams can be used to represent your </a:t>
            </a:r>
            <a:r>
              <a:rPr lang="en-GB" dirty="0" err="1"/>
              <a:t>ToC</a:t>
            </a:r>
            <a:r>
              <a:rPr lang="en-GB" dirty="0"/>
              <a:t>.  These are referred to as logic models – they show the logical relationship between inputs activities and results</a:t>
            </a:r>
          </a:p>
          <a:p>
            <a:endParaRPr lang="en-GB" dirty="0"/>
          </a:p>
          <a:p>
            <a:r>
              <a:rPr lang="en-GB" dirty="0"/>
              <a:t>Logic models provide a helpful framework to explain the impact that you are trying to make in the world and the theory that lies behind it</a:t>
            </a:r>
          </a:p>
        </p:txBody>
      </p:sp>
      <p:sp>
        <p:nvSpPr>
          <p:cNvPr id="4" name="Slide Number Placeholder 3"/>
          <p:cNvSpPr>
            <a:spLocks noGrp="1"/>
          </p:cNvSpPr>
          <p:nvPr>
            <p:ph type="sldNum" sz="quarter" idx="5"/>
          </p:nvPr>
        </p:nvSpPr>
        <p:spPr/>
        <p:txBody>
          <a:bodyPr/>
          <a:lstStyle/>
          <a:p>
            <a:fld id="{2382C23E-1903-41A0-AFC8-4231CBDDDD21}" type="slidenum">
              <a:rPr lang="en-GB" smtClean="0"/>
              <a:t>12</a:t>
            </a:fld>
            <a:endParaRPr lang="en-GB"/>
          </a:p>
        </p:txBody>
      </p:sp>
    </p:spTree>
    <p:extLst>
      <p:ext uri="{BB962C8B-B14F-4D97-AF65-F5344CB8AC3E}">
        <p14:creationId xmlns:p14="http://schemas.microsoft.com/office/powerpoint/2010/main" val="3364954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Logic models are like a roadmap that outline the steps you will take to achieve your goal (financial or social) and how you will know you are moving in the right direction towards achieving the change</a:t>
            </a:r>
          </a:p>
          <a:p>
            <a:endParaRPr lang="en-GB" dirty="0"/>
          </a:p>
          <a:p>
            <a:r>
              <a:rPr lang="en-GB" dirty="0"/>
              <a:t>Some logic models show a liner progression from input to impact and there are many types of logic models that you can use to visually represent change – log frames, </a:t>
            </a:r>
            <a:r>
              <a:rPr lang="en-GB" dirty="0" err="1"/>
              <a:t>ToC</a:t>
            </a:r>
            <a:r>
              <a:rPr lang="en-GB" dirty="0"/>
              <a:t> models, results chains</a:t>
            </a:r>
          </a:p>
          <a:p>
            <a:endParaRPr lang="en-GB" dirty="0"/>
          </a:p>
          <a:p>
            <a:r>
              <a:rPr lang="en-GB" dirty="0"/>
              <a:t>Think about how you could conceptualise the change effort for your social enterprise in a way that makes sense to you.  You can use diagrams, pictures and flowcharts as you feel appropriate.  </a:t>
            </a:r>
          </a:p>
        </p:txBody>
      </p:sp>
      <p:sp>
        <p:nvSpPr>
          <p:cNvPr id="4" name="Slide Number Placeholder 3"/>
          <p:cNvSpPr>
            <a:spLocks noGrp="1"/>
          </p:cNvSpPr>
          <p:nvPr>
            <p:ph type="sldNum" sz="quarter" idx="5"/>
          </p:nvPr>
        </p:nvSpPr>
        <p:spPr/>
        <p:txBody>
          <a:bodyPr/>
          <a:lstStyle/>
          <a:p>
            <a:fld id="{2382C23E-1903-41A0-AFC8-4231CBDDDD21}" type="slidenum">
              <a:rPr lang="en-GB" smtClean="0"/>
              <a:t>13</a:t>
            </a:fld>
            <a:endParaRPr lang="en-GB"/>
          </a:p>
        </p:txBody>
      </p:sp>
    </p:spTree>
    <p:extLst>
      <p:ext uri="{BB962C8B-B14F-4D97-AF65-F5344CB8AC3E}">
        <p14:creationId xmlns:p14="http://schemas.microsoft.com/office/powerpoint/2010/main" val="3481554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add a great deal of complexity such as in the example here.  It’s a more advanced logic model and provides a picture of the root cause of the situation that you are tackling, how change will be created including any pre conditions.  It also shows the key dependences and the role of other variables in bringing about change such as the role of other organisations.  This one is very complex and could be time consuming and confusing.</a:t>
            </a:r>
          </a:p>
          <a:p>
            <a:endParaRPr lang="en-GB" dirty="0"/>
          </a:p>
          <a:p>
            <a:r>
              <a:rPr lang="en-GB" dirty="0"/>
              <a:t>Logic models can be as simple or as complicated as you need to but for most social enterprises usually simpler is better</a:t>
            </a:r>
          </a:p>
        </p:txBody>
      </p:sp>
      <p:sp>
        <p:nvSpPr>
          <p:cNvPr id="4" name="Slide Number Placeholder 3"/>
          <p:cNvSpPr>
            <a:spLocks noGrp="1"/>
          </p:cNvSpPr>
          <p:nvPr>
            <p:ph type="sldNum" sz="quarter" idx="5"/>
          </p:nvPr>
        </p:nvSpPr>
        <p:spPr/>
        <p:txBody>
          <a:bodyPr/>
          <a:lstStyle/>
          <a:p>
            <a:fld id="{2382C23E-1903-41A0-AFC8-4231CBDDDD21}" type="slidenum">
              <a:rPr lang="en-GB" smtClean="0"/>
              <a:t>14</a:t>
            </a:fld>
            <a:endParaRPr lang="en-GB"/>
          </a:p>
        </p:txBody>
      </p:sp>
    </p:spTree>
    <p:extLst>
      <p:ext uri="{BB962C8B-B14F-4D97-AF65-F5344CB8AC3E}">
        <p14:creationId xmlns:p14="http://schemas.microsoft.com/office/powerpoint/2010/main" val="805400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Simplicity is key when looking at impact so we recommend this really straightforward form of a logic model – the social impact canvas</a:t>
            </a:r>
          </a:p>
        </p:txBody>
      </p:sp>
      <p:sp>
        <p:nvSpPr>
          <p:cNvPr id="4" name="Slide Number Placeholder 3"/>
          <p:cNvSpPr>
            <a:spLocks noGrp="1"/>
          </p:cNvSpPr>
          <p:nvPr>
            <p:ph type="sldNum" sz="quarter" idx="5"/>
          </p:nvPr>
        </p:nvSpPr>
        <p:spPr/>
        <p:txBody>
          <a:bodyPr/>
          <a:lstStyle/>
          <a:p>
            <a:fld id="{2382C23E-1903-41A0-AFC8-4231CBDDDD21}" type="slidenum">
              <a:rPr lang="en-GB" smtClean="0"/>
              <a:t>15</a:t>
            </a:fld>
            <a:endParaRPr lang="en-GB"/>
          </a:p>
        </p:txBody>
      </p:sp>
    </p:spTree>
    <p:extLst>
      <p:ext uri="{BB962C8B-B14F-4D97-AF65-F5344CB8AC3E}">
        <p14:creationId xmlns:p14="http://schemas.microsoft.com/office/powerpoint/2010/main" val="730516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down the social impact canvas.</a:t>
            </a:r>
          </a:p>
          <a:p>
            <a:endParaRPr lang="en-GB" dirty="0"/>
          </a:p>
          <a:p>
            <a:r>
              <a:rPr lang="en-GB" dirty="0"/>
              <a:t>At the bottom we have strategies which are like the activities we take to make the impact</a:t>
            </a:r>
          </a:p>
          <a:p>
            <a:r>
              <a:rPr lang="en-GB" dirty="0"/>
              <a:t>Next is measures which - these are the things you can measure about your activities to help indicate whether you are successful or not.  You could have measures relating to outputs and also outcome related measures.</a:t>
            </a:r>
          </a:p>
          <a:p>
            <a:r>
              <a:rPr lang="en-GB" dirty="0"/>
              <a:t>Next up are the outcomes – these are the medium to long term impacts that we want to make and the impact is the final or long term change that you want to bring about</a:t>
            </a:r>
          </a:p>
        </p:txBody>
      </p:sp>
      <p:sp>
        <p:nvSpPr>
          <p:cNvPr id="4" name="Slide Number Placeholder 3"/>
          <p:cNvSpPr>
            <a:spLocks noGrp="1"/>
          </p:cNvSpPr>
          <p:nvPr>
            <p:ph type="sldNum" sz="quarter" idx="5"/>
          </p:nvPr>
        </p:nvSpPr>
        <p:spPr/>
        <p:txBody>
          <a:bodyPr/>
          <a:lstStyle/>
          <a:p>
            <a:fld id="{9AFE0DC7-4823-4354-AEC2-EE02EE1DF0B4}" type="slidenum">
              <a:rPr lang="en-GB" smtClean="0"/>
              <a:t>16</a:t>
            </a:fld>
            <a:endParaRPr lang="en-GB"/>
          </a:p>
        </p:txBody>
      </p:sp>
    </p:spTree>
    <p:extLst>
      <p:ext uri="{BB962C8B-B14F-4D97-AF65-F5344CB8AC3E}">
        <p14:creationId xmlns:p14="http://schemas.microsoft.com/office/powerpoint/2010/main" val="1023738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mission statement we were talking about what we do and who we effect.  Bun now in the social impact canvas we are looking at impact and how we are going to measure it i.e. what comes from what we do and who we effect that will lead to long term impact</a:t>
            </a:r>
          </a:p>
        </p:txBody>
      </p:sp>
      <p:sp>
        <p:nvSpPr>
          <p:cNvPr id="4" name="Slide Number Placeholder 3"/>
          <p:cNvSpPr>
            <a:spLocks noGrp="1"/>
          </p:cNvSpPr>
          <p:nvPr>
            <p:ph type="sldNum" sz="quarter" idx="5"/>
          </p:nvPr>
        </p:nvSpPr>
        <p:spPr/>
        <p:txBody>
          <a:bodyPr/>
          <a:lstStyle/>
          <a:p>
            <a:fld id="{9AFE0DC7-4823-4354-AEC2-EE02EE1DF0B4}" type="slidenum">
              <a:rPr lang="en-GB" smtClean="0"/>
              <a:t>17</a:t>
            </a:fld>
            <a:endParaRPr lang="en-GB"/>
          </a:p>
        </p:txBody>
      </p:sp>
    </p:spTree>
    <p:extLst>
      <p:ext uri="{BB962C8B-B14F-4D97-AF65-F5344CB8AC3E}">
        <p14:creationId xmlns:p14="http://schemas.microsoft.com/office/powerpoint/2010/main" val="886682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impact is the ultimate change we want to make in the community.  This can also be called your vision statement</a:t>
            </a:r>
          </a:p>
          <a:p>
            <a:endParaRPr lang="en-GB" dirty="0"/>
          </a:p>
        </p:txBody>
      </p:sp>
      <p:sp>
        <p:nvSpPr>
          <p:cNvPr id="4" name="Slide Number Placeholder 3"/>
          <p:cNvSpPr>
            <a:spLocks noGrp="1"/>
          </p:cNvSpPr>
          <p:nvPr>
            <p:ph type="sldNum" sz="quarter" idx="5"/>
          </p:nvPr>
        </p:nvSpPr>
        <p:spPr/>
        <p:txBody>
          <a:bodyPr/>
          <a:lstStyle/>
          <a:p>
            <a:fld id="{9AFE0DC7-4823-4354-AEC2-EE02EE1DF0B4}" type="slidenum">
              <a:rPr lang="en-GB" smtClean="0"/>
              <a:t>18</a:t>
            </a:fld>
            <a:endParaRPr lang="en-GB"/>
          </a:p>
        </p:txBody>
      </p:sp>
    </p:spTree>
    <p:extLst>
      <p:ext uri="{BB962C8B-B14F-4D97-AF65-F5344CB8AC3E}">
        <p14:creationId xmlns:p14="http://schemas.microsoft.com/office/powerpoint/2010/main" val="2091133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a:t>Here it is at the top of the social impact canvas.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800"/>
          </a:p>
          <a:p>
            <a:pPr marL="0" marR="0" lvl="0" indent="0" algn="l" defTabSz="914400" rtl="0" eaLnBrk="1" fontAlgn="auto" latinLnBrk="0" hangingPunct="1">
              <a:lnSpc>
                <a:spcPct val="100000"/>
              </a:lnSpc>
              <a:spcBef>
                <a:spcPts val="0"/>
              </a:spcBef>
              <a:spcAft>
                <a:spcPts val="0"/>
              </a:spcAft>
              <a:buClrTx/>
              <a:buSzTx/>
              <a:buFontTx/>
              <a:buNone/>
              <a:tabLst/>
              <a:defRPr/>
            </a:pPr>
            <a:r>
              <a:rPr lang="en-GB" sz="2800"/>
              <a:t>It’s the long term impact that will be achieved if your efforts are successful – its how you are going to change the world!!!</a:t>
            </a:r>
          </a:p>
          <a:p>
            <a:r>
              <a:rPr lang="en-GB" sz="2800" baseline="0"/>
              <a:t>Keep this statement aspirational.  You want to use it to inspire people.  The statement should be one sentence to keep it easy to understand.  Ask people around you to give you feedback and see if they understand what you are trying to get at.</a:t>
            </a:r>
          </a:p>
          <a:p>
            <a:endParaRPr lang="en-GB" sz="2800" baseline="0" dirty="0"/>
          </a:p>
          <a:p>
            <a:r>
              <a:rPr lang="en-GB" sz="2800" baseline="0" dirty="0"/>
              <a:t>In worksheet #2 take a moment to fill in the top section of this diagram   </a:t>
            </a:r>
          </a:p>
        </p:txBody>
      </p:sp>
      <p:sp>
        <p:nvSpPr>
          <p:cNvPr id="4" name="Slide Number Placeholder 3"/>
          <p:cNvSpPr>
            <a:spLocks noGrp="1"/>
          </p:cNvSpPr>
          <p:nvPr>
            <p:ph type="sldNum" sz="quarter" idx="5"/>
          </p:nvPr>
        </p:nvSpPr>
        <p:spPr/>
        <p:txBody>
          <a:bodyPr/>
          <a:lstStyle/>
          <a:p>
            <a:fld id="{9AFE0DC7-4823-4354-AEC2-EE02EE1DF0B4}" type="slidenum">
              <a:rPr lang="en-GB" smtClean="0"/>
              <a:t>19</a:t>
            </a:fld>
            <a:endParaRPr lang="en-GB"/>
          </a:p>
        </p:txBody>
      </p:sp>
    </p:spTree>
    <p:extLst>
      <p:ext uri="{BB962C8B-B14F-4D97-AF65-F5344CB8AC3E}">
        <p14:creationId xmlns:p14="http://schemas.microsoft.com/office/powerpoint/2010/main" val="803961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purpose of this session is to explore the long-term change, or social impact that you want to have, and develop a way of describing this impact through logical outcomes, measures and strategies all on one page</a:t>
            </a:r>
          </a:p>
          <a:p>
            <a:endParaRPr lang="en-GB" dirty="0"/>
          </a:p>
          <a:p>
            <a:r>
              <a:rPr lang="en-GB" dirty="0"/>
              <a:t>You will leave the session with not only an understanding what social impact measurement is but with an understanding on how it can be done and how it can be applied to your own work</a:t>
            </a:r>
          </a:p>
          <a:p>
            <a:endParaRPr lang="en-GB" dirty="0"/>
          </a:p>
          <a:p>
            <a:r>
              <a:rPr lang="en-GB" dirty="0"/>
              <a:t>We hope that this simple one page exercise will help you write down the goals that you are trying to achieve, how you are going to achieve them and how you measure whether you have achieved them or not</a:t>
            </a: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74DD8-23EF-45F8-B399-8BBD2E29D9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661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demonstrate you are working towards your impact you have to measure outcomes.  They should be the central focus of your measurement efforts</a:t>
            </a:r>
          </a:p>
          <a:p>
            <a:endParaRPr lang="en-GB" dirty="0"/>
          </a:p>
          <a:p>
            <a:r>
              <a:rPr lang="en-GB" dirty="0"/>
              <a:t>Outcomes describe the difference your organisation makes through the things it does or provides</a:t>
            </a:r>
          </a:p>
          <a:p>
            <a:endParaRPr lang="en-GB" dirty="0"/>
          </a:p>
          <a:p>
            <a:r>
              <a:rPr lang="en-GB" dirty="0"/>
              <a:t>It’s the changes of knowledge, skills, behaviours, attitudes, and activities of the people or environment that you are trying to impact.  </a:t>
            </a:r>
          </a:p>
          <a:p>
            <a:endParaRPr lang="en-GB" dirty="0"/>
          </a:p>
          <a:p>
            <a:r>
              <a:rPr lang="en-GB" dirty="0"/>
              <a:t>They are the results that you can measure in the medium term – usually between 1-5 years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AFE0DC7-4823-4354-AEC2-EE02EE1DF0B4}" type="slidenum">
              <a:rPr lang="en-GB" smtClean="0"/>
              <a:t>20</a:t>
            </a:fld>
            <a:endParaRPr lang="en-GB"/>
          </a:p>
        </p:txBody>
      </p:sp>
    </p:spTree>
    <p:extLst>
      <p:ext uri="{BB962C8B-B14F-4D97-AF65-F5344CB8AC3E}">
        <p14:creationId xmlns:p14="http://schemas.microsoft.com/office/powerpoint/2010/main" val="1870758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Outcomes are measurable in terms of increases, decreases, improvements, etc.</a:t>
            </a:r>
          </a:p>
          <a:p>
            <a:endParaRPr lang="en-GB" dirty="0"/>
          </a:p>
          <a:p>
            <a:r>
              <a:rPr lang="en-GB" dirty="0"/>
              <a:t>They can be broken down into different types</a:t>
            </a:r>
          </a:p>
          <a:p>
            <a:endParaRPr lang="en-GB" dirty="0"/>
          </a:p>
          <a:p>
            <a:pPr marL="171450" indent="-171450">
              <a:buFont typeface="Arial" panose="020B0604020202020204" pitchFamily="34" charset="0"/>
              <a:buChar char="•"/>
            </a:pPr>
            <a:r>
              <a:rPr lang="en-GB" dirty="0"/>
              <a:t>Behavioural change e.g. reduced incidences of re-offending, reducing the frequency of taking drugs.  These can be behaviours that you can measure</a:t>
            </a:r>
          </a:p>
          <a:p>
            <a:pPr marL="171450" indent="-171450">
              <a:buFont typeface="Arial" panose="020B0604020202020204" pitchFamily="34" charset="0"/>
              <a:buChar char="•"/>
            </a:pPr>
            <a:r>
              <a:rPr lang="en-GB" dirty="0"/>
              <a:t>Attitudes can also change e.g. increased confidence, reduced fear of crime, are people more aware of the effect that alcohol has on their lives</a:t>
            </a:r>
          </a:p>
          <a:p>
            <a:pPr marL="171450" indent="-171450">
              <a:buFont typeface="Arial" panose="020B0604020202020204" pitchFamily="34" charset="0"/>
              <a:buChar char="•"/>
            </a:pPr>
            <a:r>
              <a:rPr lang="en-GB" dirty="0"/>
              <a:t>Conditions – are peoples lifestyles and conditions changing e.g. perhaps there health problems are less because they are exercising more, or perhaps they are in longer term housing because they have better income</a:t>
            </a:r>
          </a:p>
          <a:p>
            <a:pPr marL="171450" indent="-171450">
              <a:buFont typeface="Arial" panose="020B0604020202020204" pitchFamily="34" charset="0"/>
              <a:buChar char="•"/>
            </a:pPr>
            <a:r>
              <a:rPr lang="en-GB" dirty="0"/>
              <a:t>Knowledge such as an increase in knowledge in what they can do when problems arise e.g. improved knowledge of a topic like housing rights</a:t>
            </a:r>
          </a:p>
          <a:p>
            <a:pPr marL="171450" indent="-171450">
              <a:buFont typeface="Arial" panose="020B0604020202020204" pitchFamily="34" charset="0"/>
              <a:buChar char="•"/>
            </a:pPr>
            <a:r>
              <a:rPr lang="en-GB" dirty="0"/>
              <a:t>And finally, a change in status – has someone moved from an abusive relationship into stable relationship, have they gone from jobless to having a job, have they went from non graduate to a graduate</a:t>
            </a:r>
          </a:p>
        </p:txBody>
      </p:sp>
      <p:sp>
        <p:nvSpPr>
          <p:cNvPr id="4" name="Slide Number Placeholder 3"/>
          <p:cNvSpPr>
            <a:spLocks noGrp="1"/>
          </p:cNvSpPr>
          <p:nvPr>
            <p:ph type="sldNum" sz="quarter" idx="5"/>
          </p:nvPr>
        </p:nvSpPr>
        <p:spPr/>
        <p:txBody>
          <a:bodyPr/>
          <a:lstStyle/>
          <a:p>
            <a:fld id="{2382C23E-1903-41A0-AFC8-4231CBDDDD21}" type="slidenum">
              <a:rPr lang="en-GB" smtClean="0"/>
              <a:t>21</a:t>
            </a:fld>
            <a:endParaRPr lang="en-GB"/>
          </a:p>
        </p:txBody>
      </p:sp>
    </p:spTree>
    <p:extLst>
      <p:ext uri="{BB962C8B-B14F-4D97-AF65-F5344CB8AC3E}">
        <p14:creationId xmlns:p14="http://schemas.microsoft.com/office/powerpoint/2010/main" val="3997745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Outcomes are second from the top on the social impact canvas.  Think of listing them as stats – things you can measure like a percentage or a number change (homelessness, inequality, poverty, disease, etc) </a:t>
            </a:r>
          </a:p>
          <a:p>
            <a:endParaRPr lang="en-GB" dirty="0"/>
          </a:p>
          <a:p>
            <a:r>
              <a:rPr lang="en-GB" dirty="0"/>
              <a:t>Start with a small number of outcomes and no more than five.  The outcomes builder will help you outline what outcomes you want to measure – see activity</a:t>
            </a:r>
          </a:p>
        </p:txBody>
      </p:sp>
      <p:sp>
        <p:nvSpPr>
          <p:cNvPr id="4" name="Slide Number Placeholder 3"/>
          <p:cNvSpPr>
            <a:spLocks noGrp="1"/>
          </p:cNvSpPr>
          <p:nvPr>
            <p:ph type="sldNum" sz="quarter" idx="5"/>
          </p:nvPr>
        </p:nvSpPr>
        <p:spPr/>
        <p:txBody>
          <a:bodyPr/>
          <a:lstStyle/>
          <a:p>
            <a:fld id="{9AFE0DC7-4823-4354-AEC2-EE02EE1DF0B4}" type="slidenum">
              <a:rPr lang="en-GB" smtClean="0"/>
              <a:t>22</a:t>
            </a:fld>
            <a:endParaRPr lang="en-GB"/>
          </a:p>
        </p:txBody>
      </p:sp>
    </p:spTree>
    <p:extLst>
      <p:ext uri="{BB962C8B-B14F-4D97-AF65-F5344CB8AC3E}">
        <p14:creationId xmlns:p14="http://schemas.microsoft.com/office/powerpoint/2010/main" val="3213464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left you can look at who is effected by the problem, then look at the change or desired effect that you want to have on them (e.g. increasing their skills), then on the far column on the right we want to see what their results are</a:t>
            </a:r>
          </a:p>
          <a:p>
            <a:endParaRPr lang="en-GB" dirty="0"/>
          </a:p>
          <a:p>
            <a:r>
              <a:rPr lang="en-GB" dirty="0"/>
              <a:t>Here are a few examples.  Perhaps you want older people to be less likely to experience crime, perhaps you want at risk children to increase levels of college enrolment.  </a:t>
            </a:r>
          </a:p>
          <a:p>
            <a:endParaRPr lang="en-GB" dirty="0"/>
          </a:p>
          <a:p>
            <a:r>
              <a:rPr lang="en-GB" dirty="0"/>
              <a:t>Take a look at the examples and build your own outcomes.  Who is affected, what change are you going to have on them and what's the ultimate result that you would like to see in their lives</a:t>
            </a:r>
          </a:p>
        </p:txBody>
      </p:sp>
      <p:sp>
        <p:nvSpPr>
          <p:cNvPr id="4" name="Slide Number Placeholder 3"/>
          <p:cNvSpPr>
            <a:spLocks noGrp="1"/>
          </p:cNvSpPr>
          <p:nvPr>
            <p:ph type="sldNum" sz="quarter" idx="5"/>
          </p:nvPr>
        </p:nvSpPr>
        <p:spPr/>
        <p:txBody>
          <a:bodyPr/>
          <a:lstStyle/>
          <a:p>
            <a:fld id="{9AFE0DC7-4823-4354-AEC2-EE02EE1DF0B4}" type="slidenum">
              <a:rPr lang="en-GB" smtClean="0"/>
              <a:t>24</a:t>
            </a:fld>
            <a:endParaRPr lang="en-GB"/>
          </a:p>
        </p:txBody>
      </p:sp>
    </p:spTree>
    <p:extLst>
      <p:ext uri="{BB962C8B-B14F-4D97-AF65-F5344CB8AC3E}">
        <p14:creationId xmlns:p14="http://schemas.microsoft.com/office/powerpoint/2010/main" val="823388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outcomes may not come for a long time plus you may not be the only ones responsible for bringing about these outcomes.  You might need to therefore focus on shorter term or intermediate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is a typical chain of outcomes.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see some short term outcomes that arise through any project or programme.  These are really achieved through the life of the programme and are within your control.  These are the things that you really expect to see.  Could be new knowledge, increased skills,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then have your intermediate outcomes.  That’s outcomes that are achieved at the end of the programme and follow the short term goals.  These are things that we really want to see.  This could be a change in behaviour, change in polices,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then have the longer term outcomes or the ultimate impact of your work.  These are often achieved sometime after the programme itself and are often outside your control.  They are things that we hope to see.  These can be the ultimate changes over time in the people, the organisations, agencies, etc.  These are the big goals that we are striving for that align with the long term mission of your organisation.  They are difficult and take a lot of work and happen over time and all you can do is do </a:t>
            </a:r>
            <a:r>
              <a:rPr lang="en-GB"/>
              <a:t>those dady </a:t>
            </a:r>
            <a:r>
              <a:rPr lang="en-GB" dirty="0"/>
              <a:t>to day short term activities that you know will lead to those longer term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further you get from the end of the programme the more challenging it is to measure change accurately and gauge contribution to this change.  That’s why so many people measure outputs - #people attending your event, seen your video, etc.  What’s harder to measure is the longer term change in the BACKS.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2382C23E-1903-41A0-AFC8-4231CBDDDD21}" type="slidenum">
              <a:rPr lang="en-GB" smtClean="0"/>
              <a:t>25</a:t>
            </a:fld>
            <a:endParaRPr lang="en-GB"/>
          </a:p>
        </p:txBody>
      </p:sp>
    </p:spTree>
    <p:extLst>
      <p:ext uri="{BB962C8B-B14F-4D97-AF65-F5344CB8AC3E}">
        <p14:creationId xmlns:p14="http://schemas.microsoft.com/office/powerpoint/2010/main" val="2992236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Take a look at the social impact canvas and fill out the second section from the top using the medium to longer term outcomes that you want to achieve (1-5 years)</a:t>
            </a:r>
          </a:p>
        </p:txBody>
      </p:sp>
      <p:sp>
        <p:nvSpPr>
          <p:cNvPr id="4" name="Slide Number Placeholder 3"/>
          <p:cNvSpPr>
            <a:spLocks noGrp="1"/>
          </p:cNvSpPr>
          <p:nvPr>
            <p:ph type="sldNum" sz="quarter" idx="5"/>
          </p:nvPr>
        </p:nvSpPr>
        <p:spPr/>
        <p:txBody>
          <a:bodyPr/>
          <a:lstStyle/>
          <a:p>
            <a:fld id="{9AFE0DC7-4823-4354-AEC2-EE02EE1DF0B4}" type="slidenum">
              <a:rPr lang="en-GB" smtClean="0"/>
              <a:t>26</a:t>
            </a:fld>
            <a:endParaRPr lang="en-GB"/>
          </a:p>
        </p:txBody>
      </p:sp>
    </p:spTree>
    <p:extLst>
      <p:ext uri="{BB962C8B-B14F-4D97-AF65-F5344CB8AC3E}">
        <p14:creationId xmlns:p14="http://schemas.microsoft.com/office/powerpoint/2010/main" val="40555732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Performance measures are tangible signs that your social enterprise is working towards its impact (~people attending an event, a class, etc)</a:t>
            </a:r>
          </a:p>
        </p:txBody>
      </p:sp>
      <p:sp>
        <p:nvSpPr>
          <p:cNvPr id="4" name="Slide Number Placeholder 3"/>
          <p:cNvSpPr>
            <a:spLocks noGrp="1"/>
          </p:cNvSpPr>
          <p:nvPr>
            <p:ph type="sldNum" sz="quarter" idx="5"/>
          </p:nvPr>
        </p:nvSpPr>
        <p:spPr/>
        <p:txBody>
          <a:bodyPr/>
          <a:lstStyle/>
          <a:p>
            <a:fld id="{9AFE0DC7-4823-4354-AEC2-EE02EE1DF0B4}" type="slidenum">
              <a:rPr lang="en-GB" smtClean="0"/>
              <a:t>28</a:t>
            </a:fld>
            <a:endParaRPr lang="en-GB"/>
          </a:p>
        </p:txBody>
      </p:sp>
    </p:spTree>
    <p:extLst>
      <p:ext uri="{BB962C8B-B14F-4D97-AF65-F5344CB8AC3E}">
        <p14:creationId xmlns:p14="http://schemas.microsoft.com/office/powerpoint/2010/main" val="3883525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will be results that you measure for your outputs and your outcomes.  Its likely that other groups have already started measuring these outputs and outcomes.  If you can see what they measure you might help find what to measure where the kinks have already been worked out.  They have already proven that the things that they are measuring lead to the long term success you are striving for.  For example an organisation that’s been working on poverty reduction for years will know what activities need to happen and what things they need to measure to lead to that long term impact of reducing poverty.  They will have done the ground work in working out what things you should measure that will point to the long term impact that you are trying to achieve.</a:t>
            </a:r>
          </a:p>
        </p:txBody>
      </p:sp>
      <p:sp>
        <p:nvSpPr>
          <p:cNvPr id="4" name="Slide Number Placeholder 3"/>
          <p:cNvSpPr>
            <a:spLocks noGrp="1"/>
          </p:cNvSpPr>
          <p:nvPr>
            <p:ph type="sldNum" sz="quarter" idx="5"/>
          </p:nvPr>
        </p:nvSpPr>
        <p:spPr/>
        <p:txBody>
          <a:bodyPr/>
          <a:lstStyle/>
          <a:p>
            <a:fld id="{9AFE0DC7-4823-4354-AEC2-EE02EE1DF0B4}" type="slidenum">
              <a:rPr lang="en-GB" smtClean="0"/>
              <a:t>29</a:t>
            </a:fld>
            <a:endParaRPr lang="en-GB"/>
          </a:p>
        </p:txBody>
      </p:sp>
    </p:spTree>
    <p:extLst>
      <p:ext uri="{BB962C8B-B14F-4D97-AF65-F5344CB8AC3E}">
        <p14:creationId xmlns:p14="http://schemas.microsoft.com/office/powerpoint/2010/main" val="2609721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three main types of indicators</a:t>
            </a:r>
          </a:p>
          <a:p>
            <a:endParaRPr lang="en-GB" dirty="0"/>
          </a:p>
          <a:p>
            <a:r>
              <a:rPr lang="en-GB" dirty="0"/>
              <a:t>Self defined indicators allow you to create and produce indicators that reflect very closely the work you do and the results you achieve.  The best indicators are those that are highly context specific</a:t>
            </a:r>
          </a:p>
          <a:p>
            <a:endParaRPr lang="en-GB" dirty="0"/>
          </a:p>
          <a:p>
            <a:r>
              <a:rPr lang="en-GB" dirty="0"/>
              <a:t>Mandatory – set by funders as a condition of your grant or loan.  Often non negotiable and must be used for performance monitoring and reporting.</a:t>
            </a:r>
          </a:p>
          <a:p>
            <a:endParaRPr lang="en-GB" dirty="0"/>
          </a:p>
          <a:p>
            <a:r>
              <a:rPr lang="en-GB" dirty="0"/>
              <a:t>Standardised – can be selected from lists or directories to make the job of reporting much more straight forward.  This could include official government indicators used to show important changes in the situations of people or the issues that you are tackling.  These indicators can produce a good starting point, source of inspiration or a ready made solution</a:t>
            </a:r>
          </a:p>
          <a:p>
            <a:endParaRPr lang="en-GB" dirty="0"/>
          </a:p>
          <a:p>
            <a:r>
              <a:rPr lang="en-GB" dirty="0"/>
              <a:t>But its important to find indicators that are a really good fit for your org and for the change that you are working towards.</a:t>
            </a:r>
          </a:p>
        </p:txBody>
      </p:sp>
      <p:sp>
        <p:nvSpPr>
          <p:cNvPr id="4" name="Slide Number Placeholder 3"/>
          <p:cNvSpPr>
            <a:spLocks noGrp="1"/>
          </p:cNvSpPr>
          <p:nvPr>
            <p:ph type="sldNum" sz="quarter" idx="5"/>
          </p:nvPr>
        </p:nvSpPr>
        <p:spPr/>
        <p:txBody>
          <a:bodyPr/>
          <a:lstStyle/>
          <a:p>
            <a:fld id="{FC280B13-C4EF-4AA4-9662-374775A2005F}" type="slidenum">
              <a:rPr lang="en-GB" smtClean="0"/>
              <a:t>30</a:t>
            </a:fld>
            <a:endParaRPr lang="en-GB"/>
          </a:p>
        </p:txBody>
      </p:sp>
    </p:spTree>
    <p:extLst>
      <p:ext uri="{BB962C8B-B14F-4D97-AF65-F5344CB8AC3E}">
        <p14:creationId xmlns:p14="http://schemas.microsoft.com/office/powerpoint/2010/main" val="723841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Indicator banks can be a good source of indicators.  </a:t>
            </a:r>
          </a:p>
          <a:p>
            <a:endParaRPr lang="en-GB" dirty="0"/>
          </a:p>
          <a:p>
            <a:r>
              <a:rPr lang="en-GB" dirty="0"/>
              <a:t>There are three internationally recognised indicator banks….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GVE - Includes an aggregation of a number of other indicator banks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GRI - Used manly by large corporations to measure economic and environmental as well as social impact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Finding tried and tested outcome measures can save a lot of legwork in testing your own programmes over time to see if they are successful.  Using these banks will point you in the right direction for choosing what you should measure in your activities.</a:t>
            </a:r>
          </a:p>
          <a:p>
            <a:endParaRPr lang="en-GB" dirty="0"/>
          </a:p>
          <a:p>
            <a:endParaRPr lang="en-GB" dirty="0"/>
          </a:p>
        </p:txBody>
      </p:sp>
      <p:sp>
        <p:nvSpPr>
          <p:cNvPr id="4" name="Slide Number Placeholder 3"/>
          <p:cNvSpPr>
            <a:spLocks noGrp="1"/>
          </p:cNvSpPr>
          <p:nvPr>
            <p:ph type="sldNum" sz="quarter" idx="5"/>
          </p:nvPr>
        </p:nvSpPr>
        <p:spPr/>
        <p:txBody>
          <a:bodyPr/>
          <a:lstStyle/>
          <a:p>
            <a:fld id="{FC280B13-C4EF-4AA4-9662-374775A2005F}" type="slidenum">
              <a:rPr lang="en-GB" smtClean="0"/>
              <a:t>31</a:t>
            </a:fld>
            <a:endParaRPr lang="en-GB"/>
          </a:p>
        </p:txBody>
      </p:sp>
    </p:spTree>
    <p:extLst>
      <p:ext uri="{BB962C8B-B14F-4D97-AF65-F5344CB8AC3E}">
        <p14:creationId xmlns:p14="http://schemas.microsoft.com/office/powerpoint/2010/main" val="3480068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At a very simplistic level, ‘social impact’ is the social change that an organisation creates through its activities</a:t>
            </a:r>
          </a:p>
          <a:p>
            <a:endParaRPr lang="en-GB" altLang="en-US" dirty="0"/>
          </a:p>
          <a:p>
            <a:r>
              <a:rPr lang="en-GB" altLang="en-US" dirty="0"/>
              <a:t>Important to note that the term social impact is a catch-all phrase for social , economic and environmental impact </a:t>
            </a: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74DD8-23EF-45F8-B399-8BBD2E29D9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6284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for your outcome measurement efforts to have meaning your indicators should have an outcome focus.</a:t>
            </a:r>
          </a:p>
          <a:p>
            <a:endParaRPr lang="en-GB" dirty="0"/>
          </a:p>
          <a:p>
            <a:r>
              <a:rPr lang="en-GB" dirty="0"/>
              <a:t>Example: throwing a pebble in a pond</a:t>
            </a:r>
          </a:p>
          <a:p>
            <a:endParaRPr lang="en-GB" dirty="0"/>
          </a:p>
          <a:p>
            <a:r>
              <a:rPr lang="en-GB" dirty="0"/>
              <a:t>Output – splash when pebble hits the water</a:t>
            </a:r>
          </a:p>
          <a:p>
            <a:r>
              <a:rPr lang="en-GB" dirty="0"/>
              <a:t>Outcome – expanding circles of ripples that represent the ongoing change in conditions in the water</a:t>
            </a:r>
          </a:p>
          <a:p>
            <a:r>
              <a:rPr lang="en-GB" dirty="0"/>
              <a:t>Impact – the changing position of the leaf that has been effected by the ripples</a:t>
            </a:r>
          </a:p>
          <a:p>
            <a:endParaRPr lang="en-GB" dirty="0"/>
          </a:p>
          <a:p>
            <a:r>
              <a:rPr lang="en-GB" dirty="0"/>
              <a:t>The final destination of the leaf (the service user) is unpredictable and can be influenced by many things including the power of your throw (the programme or service)</a:t>
            </a:r>
          </a:p>
          <a:p>
            <a:endParaRPr lang="en-GB" dirty="0"/>
          </a:p>
          <a:p>
            <a:r>
              <a:rPr lang="en-GB" dirty="0"/>
              <a:t>The point is that the performance indicators should focus on the most important changes of your work.  This is not the splash or the things that can be immediately observed but rather the longer-term ripples of outcomes that occur as a result.</a:t>
            </a:r>
          </a:p>
          <a:p>
            <a:endParaRPr lang="en-GB" dirty="0"/>
          </a:p>
          <a:p>
            <a:r>
              <a:rPr lang="en-GB" dirty="0"/>
              <a:t>Indicators should be highly specific to the types of changes that you can observe and should give you enough information to be able to show progress as well as change.</a:t>
            </a:r>
          </a:p>
        </p:txBody>
      </p:sp>
      <p:sp>
        <p:nvSpPr>
          <p:cNvPr id="4" name="Slide Number Placeholder 3"/>
          <p:cNvSpPr>
            <a:spLocks noGrp="1"/>
          </p:cNvSpPr>
          <p:nvPr>
            <p:ph type="sldNum" sz="quarter" idx="5"/>
          </p:nvPr>
        </p:nvSpPr>
        <p:spPr/>
        <p:txBody>
          <a:bodyPr/>
          <a:lstStyle/>
          <a:p>
            <a:fld id="{FC280B13-C4EF-4AA4-9662-374775A2005F}" type="slidenum">
              <a:rPr lang="en-GB" smtClean="0"/>
              <a:t>32</a:t>
            </a:fld>
            <a:endParaRPr lang="en-GB"/>
          </a:p>
        </p:txBody>
      </p:sp>
    </p:spTree>
    <p:extLst>
      <p:ext uri="{BB962C8B-B14F-4D97-AF65-F5344CB8AC3E}">
        <p14:creationId xmlns:p14="http://schemas.microsoft.com/office/powerpoint/2010/main" val="4716709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Where possible you should focus on quantative performance measures that are countable</a:t>
            </a:r>
          </a:p>
          <a:p>
            <a:endParaRPr lang="en-GB" dirty="0"/>
          </a:p>
          <a:p>
            <a:r>
              <a:rPr lang="en-GB" dirty="0"/>
              <a:t>The measures may be an absolute level of change, a percentage, an average or a ratio</a:t>
            </a:r>
          </a:p>
          <a:p>
            <a:endParaRPr lang="en-GB" dirty="0"/>
          </a:p>
          <a:p>
            <a:r>
              <a:rPr lang="en-GB" dirty="0"/>
              <a:t>Try to chose measures that are specific to solving your problems (preferably if they can be found in indicator banks), that are measurable and you can measure if they happen or not, they are attainable i.e. things that you can help your clients do, and that they are realistic and can be done in a reasonable amount of time.</a:t>
            </a:r>
          </a:p>
          <a:p>
            <a:endParaRPr lang="en-GB" dirty="0"/>
          </a:p>
          <a:p>
            <a:r>
              <a:rPr lang="en-GB" dirty="0"/>
              <a:t>For example the number of people that reduce alcohol dependency move into independent accommodation, or report increased confidence as a result of your work.  Such indicators answer questions about the quantity of outcome achieved i.e. how many, how much and how often.</a:t>
            </a:r>
          </a:p>
          <a:p>
            <a:endParaRPr lang="en-GB" dirty="0"/>
          </a:p>
          <a:p>
            <a:r>
              <a:rPr lang="en-GB" dirty="0"/>
              <a:t>It doesn’t have to be perfect at this point.  Just take a stab at writing down the things you can measure for your social enterprise to determine its success.</a:t>
            </a:r>
          </a:p>
        </p:txBody>
      </p:sp>
      <p:sp>
        <p:nvSpPr>
          <p:cNvPr id="4" name="Slide Number Placeholder 3"/>
          <p:cNvSpPr>
            <a:spLocks noGrp="1"/>
          </p:cNvSpPr>
          <p:nvPr>
            <p:ph type="sldNum" sz="quarter" idx="5"/>
          </p:nvPr>
        </p:nvSpPr>
        <p:spPr/>
        <p:txBody>
          <a:bodyPr/>
          <a:lstStyle/>
          <a:p>
            <a:fld id="{FC280B13-C4EF-4AA4-9662-374775A2005F}" type="slidenum">
              <a:rPr lang="en-GB" smtClean="0"/>
              <a:t>33</a:t>
            </a:fld>
            <a:endParaRPr lang="en-GB"/>
          </a:p>
        </p:txBody>
      </p:sp>
    </p:spTree>
    <p:extLst>
      <p:ext uri="{BB962C8B-B14F-4D97-AF65-F5344CB8AC3E}">
        <p14:creationId xmlns:p14="http://schemas.microsoft.com/office/powerpoint/2010/main" val="2654418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Finally, lets look at the strategies. The strategies are mix of actions or activities you do on a daily or regular basis.  They are designed to strengthen your performance and improve your outcomes.  Ask yourself what would it take to succeed.  Think about how you can strengthen or realign your strategies to ensure that you achieve better results.</a:t>
            </a:r>
          </a:p>
          <a:p>
            <a:endParaRPr lang="en-GB" dirty="0"/>
          </a:p>
        </p:txBody>
      </p:sp>
      <p:sp>
        <p:nvSpPr>
          <p:cNvPr id="4" name="Slide Number Placeholder 3"/>
          <p:cNvSpPr>
            <a:spLocks noGrp="1"/>
          </p:cNvSpPr>
          <p:nvPr>
            <p:ph type="sldNum" sz="quarter" idx="5"/>
          </p:nvPr>
        </p:nvSpPr>
        <p:spPr/>
        <p:txBody>
          <a:bodyPr/>
          <a:lstStyle/>
          <a:p>
            <a:fld id="{9AFE0DC7-4823-4354-AEC2-EE02EE1DF0B4}" type="slidenum">
              <a:rPr lang="en-GB" smtClean="0"/>
              <a:t>34</a:t>
            </a:fld>
            <a:endParaRPr lang="en-GB"/>
          </a:p>
        </p:txBody>
      </p:sp>
    </p:spTree>
    <p:extLst>
      <p:ext uri="{BB962C8B-B14F-4D97-AF65-F5344CB8AC3E}">
        <p14:creationId xmlns:p14="http://schemas.microsoft.com/office/powerpoint/2010/main" val="3036956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New horizons provide support to people moving back into the community after time in prison.</a:t>
            </a:r>
          </a:p>
        </p:txBody>
      </p:sp>
      <p:sp>
        <p:nvSpPr>
          <p:cNvPr id="4" name="Slide Number Placeholder 3"/>
          <p:cNvSpPr>
            <a:spLocks noGrp="1"/>
          </p:cNvSpPr>
          <p:nvPr>
            <p:ph type="sldNum" sz="quarter" idx="5"/>
          </p:nvPr>
        </p:nvSpPr>
        <p:spPr/>
        <p:txBody>
          <a:bodyPr/>
          <a:lstStyle/>
          <a:p>
            <a:fld id="{9AFE0DC7-4823-4354-AEC2-EE02EE1DF0B4}" type="slidenum">
              <a:rPr lang="en-GB" smtClean="0"/>
              <a:t>36</a:t>
            </a:fld>
            <a:endParaRPr lang="en-GB"/>
          </a:p>
        </p:txBody>
      </p:sp>
    </p:spTree>
    <p:extLst>
      <p:ext uri="{BB962C8B-B14F-4D97-AF65-F5344CB8AC3E}">
        <p14:creationId xmlns:p14="http://schemas.microsoft.com/office/powerpoint/2010/main" val="233592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New </a:t>
            </a:r>
            <a:r>
              <a:rPr lang="en-GB" dirty="0" err="1"/>
              <a:t>Horizions</a:t>
            </a:r>
            <a:r>
              <a:rPr lang="en-GB" dirty="0"/>
              <a:t> – provides traditional support to people moving back into the community after time in prison.  </a:t>
            </a:r>
          </a:p>
          <a:p>
            <a:endParaRPr lang="en-GB" dirty="0"/>
          </a:p>
          <a:p>
            <a:r>
              <a:rPr lang="en-GB" dirty="0"/>
              <a:t>In order to achieve its ultimate goal of reducing rates of re-offending its outcomes focused on achieving stable accommodation, sustained employment and a strong local support network for ex-offenders</a:t>
            </a:r>
          </a:p>
          <a:p>
            <a:endParaRPr lang="en-GB" dirty="0"/>
          </a:p>
          <a:p>
            <a:r>
              <a:rPr lang="en-GB" dirty="0"/>
              <a:t>Its really important to prioritise the main changes that will have the most effect on your intended impact.  For new horizons they chose these three outcomes as having the most impact.  This is what we call the results formula where you can achieve the intended impact by the combined contribution of these three outcomes.</a:t>
            </a:r>
          </a:p>
          <a:p>
            <a:endParaRPr lang="en-GB" dirty="0"/>
          </a:p>
          <a:p>
            <a:r>
              <a:rPr lang="en-GB" dirty="0"/>
              <a:t>The performance measures help determine measures that tell us if we are successfully contributing to these outcomes.  For new </a:t>
            </a:r>
            <a:r>
              <a:rPr lang="en-GB" dirty="0" err="1"/>
              <a:t>horizions</a:t>
            </a:r>
            <a:r>
              <a:rPr lang="en-GB" dirty="0"/>
              <a:t> this was counting the number of ex offenders who were volunteering, and counting the number who were showing strong family supports.  They also wanted to measure the % reporting feeling settled in a home environment, and the % that were sustaining tenancy for greater than 6 months.  And finally they wanted to measure the number of ex offenders in work after 12 months and how that saved public welfare programmes in terms of a monetary value.  </a:t>
            </a:r>
          </a:p>
          <a:p>
            <a:endParaRPr lang="en-GB" dirty="0"/>
          </a:p>
          <a:p>
            <a:r>
              <a:rPr lang="en-GB" dirty="0"/>
              <a:t>New </a:t>
            </a:r>
            <a:r>
              <a:rPr lang="en-GB" dirty="0" err="1"/>
              <a:t>horizion</a:t>
            </a:r>
            <a:r>
              <a:rPr lang="en-GB" dirty="0"/>
              <a:t> has a number of programmes and activities to help ex-offenders get back on track.  First they offer befriending services trying to help ex-offenders get greater social ties or connections, and encouraging family support.  They also provide life skills training and coaching and temporary accommodation as they get back on their feet.  Finally they provide job coaching, mentoring and skills training that’s focused on helping ex-offenders get employment.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Good range of measures used that is carefully considered to gauge achievement of the relevant outcome.  There are also a mix of indicators and metrics used.  The indicators look good as they aim to measure the longer term effects.  </a:t>
            </a:r>
          </a:p>
          <a:p>
            <a:endParaRPr lang="en-GB" dirty="0"/>
          </a:p>
          <a:p>
            <a:r>
              <a:rPr lang="en-GB" dirty="0"/>
              <a:t>So on one page, you can see what they are trying to achieve both in the short and long term and how they get there with their different programmes and services.</a:t>
            </a:r>
          </a:p>
          <a:p>
            <a:endParaRPr lang="en-GB" dirty="0"/>
          </a:p>
          <a:p>
            <a:endParaRPr lang="en-GB" dirty="0"/>
          </a:p>
        </p:txBody>
      </p:sp>
      <p:sp>
        <p:nvSpPr>
          <p:cNvPr id="4" name="Slide Number Placeholder 3"/>
          <p:cNvSpPr>
            <a:spLocks noGrp="1"/>
          </p:cNvSpPr>
          <p:nvPr>
            <p:ph type="sldNum" sz="quarter" idx="5"/>
          </p:nvPr>
        </p:nvSpPr>
        <p:spPr/>
        <p:txBody>
          <a:bodyPr/>
          <a:lstStyle/>
          <a:p>
            <a:fld id="{FC280B13-C4EF-4AA4-9662-374775A2005F}" type="slidenum">
              <a:rPr lang="en-GB" smtClean="0"/>
              <a:t>37</a:t>
            </a:fld>
            <a:endParaRPr lang="en-GB"/>
          </a:p>
        </p:txBody>
      </p:sp>
    </p:spTree>
    <p:extLst>
      <p:ext uri="{BB962C8B-B14F-4D97-AF65-F5344CB8AC3E}">
        <p14:creationId xmlns:p14="http://schemas.microsoft.com/office/powerpoint/2010/main" val="4239895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think about showing this canvas to people who are experienced in your sector.  Ask for feedback and references to other sources of information and direction on where you need to go.  It will help you form a better representation on what you are trying to change in the world.</a:t>
            </a:r>
          </a:p>
          <a:p>
            <a:endParaRPr lang="en-GB" dirty="0"/>
          </a:p>
          <a:p>
            <a:r>
              <a:rPr lang="en-GB" dirty="0"/>
              <a:t>Get as much feedback as you can as it will give you insights to help you move forward and grow</a:t>
            </a:r>
          </a:p>
          <a:p>
            <a:endParaRPr lang="en-GB" dirty="0"/>
          </a:p>
          <a:p>
            <a:r>
              <a:rPr lang="en-GB" dirty="0"/>
              <a:t>Complete your worksheet with the strategies and activities that you will undertake to make that ultimate impact.</a:t>
            </a:r>
          </a:p>
          <a:p>
            <a:endParaRPr lang="en-GB" dirty="0"/>
          </a:p>
          <a:p>
            <a:endParaRPr lang="en-GB" dirty="0"/>
          </a:p>
        </p:txBody>
      </p:sp>
      <p:sp>
        <p:nvSpPr>
          <p:cNvPr id="4" name="Slide Number Placeholder 3"/>
          <p:cNvSpPr>
            <a:spLocks noGrp="1"/>
          </p:cNvSpPr>
          <p:nvPr>
            <p:ph type="sldNum" sz="quarter" idx="5"/>
          </p:nvPr>
        </p:nvSpPr>
        <p:spPr/>
        <p:txBody>
          <a:bodyPr/>
          <a:lstStyle/>
          <a:p>
            <a:fld id="{9AFE0DC7-4823-4354-AEC2-EE02EE1DF0B4}" type="slidenum">
              <a:rPr lang="en-GB" smtClean="0"/>
              <a:t>38</a:t>
            </a:fld>
            <a:endParaRPr lang="en-GB"/>
          </a:p>
        </p:txBody>
      </p:sp>
    </p:spTree>
    <p:extLst>
      <p:ext uri="{BB962C8B-B14F-4D97-AF65-F5344CB8AC3E}">
        <p14:creationId xmlns:p14="http://schemas.microsoft.com/office/powerpoint/2010/main" val="268531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GB" dirty="0"/>
              <a:t>Each of you set up a social enterprise because you wanted to address a social issue.  </a:t>
            </a:r>
          </a:p>
          <a:p>
            <a:pPr marL="0" lvl="1" eaLnBrk="1" hangingPunct="1">
              <a:defRPr/>
            </a:pPr>
            <a:endParaRPr lang="en-GB" sz="2000" dirty="0"/>
          </a:p>
          <a:p>
            <a:pPr marL="0" lvl="1" eaLnBrk="1" hangingPunct="1">
              <a:defRPr/>
            </a:pPr>
            <a:r>
              <a:rPr lang="en-GB" sz="2000" dirty="0"/>
              <a:t>You know you are making a difference, but measurement helps you to identify ‘what’ difference your making </a:t>
            </a:r>
          </a:p>
          <a:p>
            <a:pPr marL="0" lvl="1" eaLnBrk="1" hangingPunct="1">
              <a:defRPr/>
            </a:pPr>
            <a:r>
              <a:rPr lang="en-GB" sz="2000" dirty="0"/>
              <a:t>So useful as an internal management tool to see if you are achieving your mission,</a:t>
            </a:r>
          </a:p>
          <a:p>
            <a:pPr marL="0" lvl="1" eaLnBrk="1" hangingPunct="1">
              <a:defRPr/>
            </a:pPr>
            <a:r>
              <a:rPr lang="en-GB" sz="2000" dirty="0"/>
              <a:t>so helps you to identify how effective your solution is so helping you to refine and develop your processes or products</a:t>
            </a:r>
          </a:p>
          <a:p>
            <a:pPr eaLnBrk="1" hangingPunct="1">
              <a:defRPr/>
            </a:pPr>
            <a:endParaRPr lang="en-GB" dirty="0"/>
          </a:p>
          <a:p>
            <a:pPr>
              <a:lnSpc>
                <a:spcPct val="80000"/>
              </a:lnSpc>
              <a:defRPr/>
            </a:pPr>
            <a:r>
              <a:rPr lang="en-GB" altLang="en-US" sz="2000" dirty="0"/>
              <a:t>External communication tool</a:t>
            </a:r>
          </a:p>
          <a:p>
            <a:pPr>
              <a:lnSpc>
                <a:spcPct val="80000"/>
              </a:lnSpc>
              <a:defRPr/>
            </a:pPr>
            <a:r>
              <a:rPr lang="en-GB" altLang="en-US" sz="2000" dirty="0"/>
              <a:t>Helps you communicate what you do to customers and to other stakeholders </a:t>
            </a:r>
          </a:p>
          <a:p>
            <a:pPr lvl="1">
              <a:lnSpc>
                <a:spcPct val="80000"/>
              </a:lnSpc>
              <a:defRPr/>
            </a:pPr>
            <a:r>
              <a:rPr lang="en-GB" sz="2000" dirty="0"/>
              <a:t>Marketing tool - for many of you, your social impact  is your USP</a:t>
            </a:r>
          </a:p>
          <a:p>
            <a:pPr lvl="1">
              <a:lnSpc>
                <a:spcPct val="80000"/>
              </a:lnSpc>
              <a:defRPr/>
            </a:pPr>
            <a:r>
              <a:rPr lang="en-GB" altLang="en-US" sz="2000" dirty="0"/>
              <a:t>Inspire an motivate your staff and volunteers</a:t>
            </a:r>
          </a:p>
          <a:p>
            <a:pPr>
              <a:lnSpc>
                <a:spcPct val="80000"/>
              </a:lnSpc>
              <a:defRPr/>
            </a:pPr>
            <a:endParaRPr lang="en-GB" altLang="en-US" sz="2000" b="1" dirty="0"/>
          </a:p>
          <a:p>
            <a:pPr>
              <a:lnSpc>
                <a:spcPct val="80000"/>
              </a:lnSpc>
              <a:defRPr/>
            </a:pPr>
            <a:r>
              <a:rPr lang="en-GB" altLang="en-US" sz="2000" dirty="0"/>
              <a:t>Broaden funding base</a:t>
            </a:r>
          </a:p>
          <a:p>
            <a:pPr lvl="1">
              <a:lnSpc>
                <a:spcPct val="80000"/>
              </a:lnSpc>
              <a:defRPr/>
            </a:pPr>
            <a:r>
              <a:rPr lang="en-GB" altLang="en-US" sz="2000" dirty="0"/>
              <a:t>Different funders/social investors ‘buy’ different outcomes</a:t>
            </a:r>
          </a:p>
          <a:p>
            <a:pPr lvl="1">
              <a:lnSpc>
                <a:spcPct val="80000"/>
              </a:lnSpc>
              <a:defRPr/>
            </a:pPr>
            <a:endParaRPr lang="en-GB" altLang="en-US" sz="2000" b="1" dirty="0"/>
          </a:p>
          <a:p>
            <a:pPr>
              <a:defRPr/>
            </a:pPr>
            <a:r>
              <a:rPr lang="en-GB" dirty="0"/>
              <a:t>Is it important to investors</a:t>
            </a:r>
          </a:p>
          <a:p>
            <a:pPr>
              <a:defRPr/>
            </a:pPr>
            <a:r>
              <a:rPr lang="en-GB" dirty="0"/>
              <a:t>For social investors/funders  – Funders buy outcomes not activities</a:t>
            </a:r>
          </a:p>
          <a:p>
            <a:pPr>
              <a:defRPr/>
            </a:pPr>
            <a:endParaRPr lang="en-GB" dirty="0"/>
          </a:p>
          <a:p>
            <a:pPr>
              <a:defRPr/>
            </a:pPr>
            <a:r>
              <a:rPr lang="en-GB" dirty="0"/>
              <a:t>Private social Investments are increasingly driven by not only financial criteria but also the external value of social impact measurement.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74DD8-23EF-45F8-B399-8BBD2E29D9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5501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A theory of change lets you map out the story of how your change will unfold in the world.  Its your story of how you will make the ultimate impact.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74DD8-23EF-45F8-B399-8BBD2E29D9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376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74DD8-23EF-45F8-B399-8BBD2E29D9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835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common sequence of events that make change happen</a:t>
            </a:r>
          </a:p>
          <a:p>
            <a:endParaRPr lang="en-GB" dirty="0"/>
          </a:p>
          <a:p>
            <a:r>
              <a:rPr lang="en-GB" dirty="0"/>
              <a:t>The inputs (money and equipment go into your work), then staff work on activities or projects and with that they impact people who participate in those activities and then over time they might change their behaviour or get knowledge or skills from those activities that get the results you are looking for.</a:t>
            </a:r>
          </a:p>
          <a:p>
            <a:endParaRPr lang="en-GB" dirty="0"/>
          </a:p>
          <a:p>
            <a:r>
              <a:rPr lang="en-GB" dirty="0"/>
              <a:t>Your theory of change is like a roadmap to help others understand where you are going and how you are going to get there.</a:t>
            </a:r>
          </a:p>
        </p:txBody>
      </p:sp>
      <p:sp>
        <p:nvSpPr>
          <p:cNvPr id="4" name="Slide Number Placeholder 3"/>
          <p:cNvSpPr>
            <a:spLocks noGrp="1"/>
          </p:cNvSpPr>
          <p:nvPr>
            <p:ph type="sldNum" sz="quarter" idx="5"/>
          </p:nvPr>
        </p:nvSpPr>
        <p:spPr/>
        <p:txBody>
          <a:bodyPr/>
          <a:lstStyle/>
          <a:p>
            <a:fld id="{9AFE0DC7-4823-4354-AEC2-EE02EE1DF0B4}" type="slidenum">
              <a:rPr lang="en-GB" smtClean="0"/>
              <a:t>7</a:t>
            </a:fld>
            <a:endParaRPr lang="en-GB"/>
          </a:p>
        </p:txBody>
      </p:sp>
    </p:spTree>
    <p:extLst>
      <p:ext uri="{BB962C8B-B14F-4D97-AF65-F5344CB8AC3E}">
        <p14:creationId xmlns:p14="http://schemas.microsoft.com/office/powerpoint/2010/main" val="3804662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fuller model usually distinguishes between resources (inputs and activities) and results (outputs, outcomes and impacts)</a:t>
            </a:r>
          </a:p>
          <a:p>
            <a:endParaRPr lang="en-GB" dirty="0"/>
          </a:p>
          <a:p>
            <a:pPr marL="171450" indent="-171450">
              <a:buFont typeface="Arial" panose="020B0604020202020204" pitchFamily="34" charset="0"/>
              <a:buChar char="•"/>
            </a:pPr>
            <a:r>
              <a:rPr lang="en-GB" dirty="0"/>
              <a:t>Inputs – what you put in or invest in the programme (people, skills, network or knowledge)</a:t>
            </a:r>
          </a:p>
          <a:p>
            <a:pPr marL="171450" indent="-171450">
              <a:buFont typeface="Arial" panose="020B0604020202020204" pitchFamily="34" charset="0"/>
              <a:buChar char="•"/>
            </a:pPr>
            <a:r>
              <a:rPr lang="en-GB" dirty="0"/>
              <a:t>Activities – things that you do e.g. activities you put on, courses delivered, etc</a:t>
            </a:r>
          </a:p>
          <a:p>
            <a:pPr marL="171450" indent="-171450">
              <a:buFont typeface="Arial" panose="020B0604020202020204" pitchFamily="34" charset="0"/>
              <a:buChar char="•"/>
            </a:pPr>
            <a:r>
              <a:rPr lang="en-GB" dirty="0"/>
              <a:t>Outputs – what we have delivered in the activities e.g. number of people served, or number of people given a certain amount of assistance</a:t>
            </a:r>
          </a:p>
          <a:p>
            <a:pPr marL="171450" indent="-171450">
              <a:buFont typeface="Arial" panose="020B0604020202020204" pitchFamily="34" charset="0"/>
              <a:buChar char="•"/>
            </a:pPr>
            <a:r>
              <a:rPr lang="en-GB" dirty="0"/>
              <a:t>Outcomes – the changes in people as a result of the work with you</a:t>
            </a:r>
          </a:p>
          <a:p>
            <a:pPr marL="171450" indent="-171450">
              <a:buFont typeface="Arial" panose="020B0604020202020204" pitchFamily="34" charset="0"/>
              <a:buChar char="•"/>
            </a:pPr>
            <a:r>
              <a:rPr lang="en-GB" dirty="0"/>
              <a:t>Impact – the difference that you make in peoples lives or the long-term outcome of your work</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The long-term impact might take years if not more to measure change and that’s why we measure outputs and outcomes to help show that we are moving towards that ultimate impact, even if we cant measure it right away.</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A chain like this provides a really great basis for planning and measurement</a:t>
            </a:r>
          </a:p>
        </p:txBody>
      </p:sp>
      <p:sp>
        <p:nvSpPr>
          <p:cNvPr id="4" name="Slide Number Placeholder 3"/>
          <p:cNvSpPr>
            <a:spLocks noGrp="1"/>
          </p:cNvSpPr>
          <p:nvPr>
            <p:ph type="sldNum" sz="quarter" idx="5"/>
          </p:nvPr>
        </p:nvSpPr>
        <p:spPr/>
        <p:txBody>
          <a:bodyPr/>
          <a:lstStyle/>
          <a:p>
            <a:fld id="{2382C23E-1903-41A0-AFC8-4231CBDDDD21}" type="slidenum">
              <a:rPr lang="en-GB" smtClean="0"/>
              <a:t>8</a:t>
            </a:fld>
            <a:endParaRPr lang="en-GB"/>
          </a:p>
        </p:txBody>
      </p:sp>
    </p:spTree>
    <p:extLst>
      <p:ext uri="{BB962C8B-B14F-4D97-AF65-F5344CB8AC3E}">
        <p14:creationId xmlns:p14="http://schemas.microsoft.com/office/powerpoint/2010/main" val="3165324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Tutor time goes into the work.  The activities are parenting classes which parents attend.  If things work out they get results.  Results can happen immediately or over a long period of time.</a:t>
            </a:r>
          </a:p>
          <a:p>
            <a:endParaRPr lang="en-GB" dirty="0"/>
          </a:p>
          <a:p>
            <a:r>
              <a:rPr lang="en-GB" dirty="0"/>
              <a:t>The outputs, the things that immediately happen from the activities are when parents attend classes and increase their knowledge about parenting.  Medium term outcomes, things that take a little longer to happen would be parents applying these now skills to their babies and seeing a change in their behaviour.  Finally, over a long period of time we want to see long term impact in reducing the rates of child abuse or a declining rate of neglect.</a:t>
            </a:r>
          </a:p>
          <a:p>
            <a:endParaRPr lang="en-GB" dirty="0"/>
          </a:p>
          <a:p>
            <a:r>
              <a:rPr lang="en-GB" dirty="0"/>
              <a:t>Key message:  from a measurement point of view we are usually more interested in putting some numbers to the results of the programme rather than quantifying the resources.  It’s the results part that you want to include in your social impact goals.</a:t>
            </a:r>
          </a:p>
          <a:p>
            <a:endParaRPr lang="en-GB" dirty="0"/>
          </a:p>
          <a:p>
            <a:r>
              <a:rPr lang="en-GB" dirty="0"/>
              <a:t>It’s a form of logic model i.e. a graphic that represents the way your work brings about change</a:t>
            </a:r>
          </a:p>
        </p:txBody>
      </p:sp>
      <p:sp>
        <p:nvSpPr>
          <p:cNvPr id="4" name="Slide Number Placeholder 3"/>
          <p:cNvSpPr>
            <a:spLocks noGrp="1"/>
          </p:cNvSpPr>
          <p:nvPr>
            <p:ph type="sldNum" sz="quarter" idx="5"/>
          </p:nvPr>
        </p:nvSpPr>
        <p:spPr/>
        <p:txBody>
          <a:bodyPr/>
          <a:lstStyle/>
          <a:p>
            <a:fld id="{2382C23E-1903-41A0-AFC8-4231CBDDDD21}" type="slidenum">
              <a:rPr lang="en-GB" smtClean="0"/>
              <a:t>9</a:t>
            </a:fld>
            <a:endParaRPr lang="en-GB"/>
          </a:p>
        </p:txBody>
      </p:sp>
    </p:spTree>
    <p:extLst>
      <p:ext uri="{BB962C8B-B14F-4D97-AF65-F5344CB8AC3E}">
        <p14:creationId xmlns:p14="http://schemas.microsoft.com/office/powerpoint/2010/main" val="1157293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491A66"/>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3CECCCB-7472-448F-B092-773C478B208C}"/>
              </a:ext>
            </a:extLst>
          </p:cNvPr>
          <p:cNvSpPr>
            <a:spLocks noGrp="1"/>
          </p:cNvSpPr>
          <p:nvPr>
            <p:ph type="body" sz="quarter" idx="10" hasCustomPrompt="1"/>
          </p:nvPr>
        </p:nvSpPr>
        <p:spPr>
          <a:xfrm>
            <a:off x="2087563" y="1925638"/>
            <a:ext cx="8369300" cy="2871787"/>
          </a:xfrm>
        </p:spPr>
        <p:txBody>
          <a:bodyPr anchor="ctr"/>
          <a:lstStyle>
            <a:lvl1pPr marL="0" indent="0" algn="ctr">
              <a:buNone/>
              <a:defRPr sz="11500">
                <a:solidFill>
                  <a:schemeClr val="bg1"/>
                </a:solidFill>
                <a:latin typeface="Gotham Black" pitchFamily="50" charset="0"/>
              </a:defRPr>
            </a:lvl1pPr>
            <a:lvl2pPr>
              <a:defRPr>
                <a:solidFill>
                  <a:schemeClr val="bg1"/>
                </a:solidFill>
                <a:latin typeface="Gotham Black" pitchFamily="50" charset="0"/>
              </a:defRPr>
            </a:lvl2pPr>
            <a:lvl3pPr>
              <a:defRPr>
                <a:solidFill>
                  <a:schemeClr val="bg1"/>
                </a:solidFill>
                <a:latin typeface="Gotham Black" pitchFamily="50" charset="0"/>
              </a:defRPr>
            </a:lvl3pPr>
            <a:lvl4pPr>
              <a:defRPr>
                <a:solidFill>
                  <a:schemeClr val="bg1"/>
                </a:solidFill>
                <a:latin typeface="Gotham Black" pitchFamily="50" charset="0"/>
              </a:defRPr>
            </a:lvl4pPr>
            <a:lvl5pPr>
              <a:defRPr>
                <a:solidFill>
                  <a:schemeClr val="bg1"/>
                </a:solidFill>
                <a:latin typeface="Gotham Black" pitchFamily="50" charset="0"/>
              </a:defRPr>
            </a:lvl5pPr>
          </a:lstStyle>
          <a:p>
            <a:pPr lvl="0"/>
            <a:r>
              <a:rPr lang="en-GB" dirty="0"/>
              <a:t>TITLE</a:t>
            </a:r>
          </a:p>
        </p:txBody>
      </p:sp>
    </p:spTree>
    <p:extLst>
      <p:ext uri="{BB962C8B-B14F-4D97-AF65-F5344CB8AC3E}">
        <p14:creationId xmlns:p14="http://schemas.microsoft.com/office/powerpoint/2010/main" val="2366372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chieveing a goal">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916B62F-E266-4F4E-9915-FF25285DB186}"/>
              </a:ext>
            </a:extLst>
          </p:cNvPr>
          <p:cNvSpPr/>
          <p:nvPr userDrawn="1"/>
        </p:nvSpPr>
        <p:spPr>
          <a:xfrm>
            <a:off x="5310470" y="1421969"/>
            <a:ext cx="1631572" cy="1664558"/>
          </a:xfrm>
          <a:prstGeom prst="rect">
            <a:avLst/>
          </a:prstGeom>
          <a:solidFill>
            <a:srgbClr val="EC660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Trebuchet MS" panose="020B0603020202020204" pitchFamily="34" charset="0"/>
              <a:ea typeface="+mn-ea"/>
              <a:cs typeface="+mn-cs"/>
            </a:endParaRPr>
          </a:p>
        </p:txBody>
      </p:sp>
      <p:sp>
        <p:nvSpPr>
          <p:cNvPr id="36" name="Rectangle 35">
            <a:extLst>
              <a:ext uri="{FF2B5EF4-FFF2-40B4-BE49-F238E27FC236}">
                <a16:creationId xmlns:a16="http://schemas.microsoft.com/office/drawing/2014/main" id="{32D30E2D-44C1-40C3-86A5-3410ECB0B513}"/>
              </a:ext>
            </a:extLst>
          </p:cNvPr>
          <p:cNvSpPr/>
          <p:nvPr userDrawn="1"/>
        </p:nvSpPr>
        <p:spPr>
          <a:xfrm>
            <a:off x="299330" y="430879"/>
            <a:ext cx="11593340" cy="854257"/>
          </a:xfrm>
          <a:prstGeom prst="rect">
            <a:avLst/>
          </a:prstGeom>
          <a:solidFill>
            <a:srgbClr val="491A6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Gotham Bold" pitchFamily="50" charset="0"/>
              <a:ea typeface="+mn-ea"/>
              <a:cs typeface="+mn-cs"/>
            </a:endParaRPr>
          </a:p>
        </p:txBody>
      </p:sp>
      <p:sp>
        <p:nvSpPr>
          <p:cNvPr id="37" name="Rectangle 36">
            <a:extLst>
              <a:ext uri="{FF2B5EF4-FFF2-40B4-BE49-F238E27FC236}">
                <a16:creationId xmlns:a16="http://schemas.microsoft.com/office/drawing/2014/main" id="{576B9DD9-1B6A-4F9F-AA3E-D816AD0D4364}"/>
              </a:ext>
            </a:extLst>
          </p:cNvPr>
          <p:cNvSpPr/>
          <p:nvPr userDrawn="1"/>
        </p:nvSpPr>
        <p:spPr>
          <a:xfrm>
            <a:off x="304346" y="3192332"/>
            <a:ext cx="3795690" cy="1733481"/>
          </a:xfrm>
          <a:prstGeom prst="rect">
            <a:avLst/>
          </a:prstGeom>
          <a:solidFill>
            <a:srgbClr val="00A19A"/>
          </a:solidFill>
          <a:ln w="12700" cap="flat" cmpd="sng" algn="ctr">
            <a:noFill/>
            <a:prstDash val="solid"/>
            <a:miter lim="800000"/>
          </a:ln>
          <a:effectLst/>
        </p:spPr>
        <p:txBody>
          <a:bodyPr tIns="72000" rtlCol="0" anchor="ctr" anchorCtr="0"/>
          <a:lstStyle/>
          <a:p>
            <a:pPr marL="0" marR="0" lvl="0" indent="0" algn="ctr" defTabSz="914400" eaLnBrk="1" fontAlgn="auto" latinLnBrk="0" hangingPunct="1">
              <a:lnSpc>
                <a:spcPct val="114000"/>
              </a:lnSpc>
              <a:spcBef>
                <a:spcPts val="0"/>
              </a:spcBef>
              <a:spcAft>
                <a:spcPts val="0"/>
              </a:spcAft>
              <a:buClrTx/>
              <a:buSzTx/>
              <a:buFontTx/>
              <a:buNone/>
              <a:tabLst/>
              <a:defRPr/>
            </a:pPr>
            <a:endParaRPr kumimoji="0" lang="en-GB" sz="1800" b="1" i="0" u="none" strike="noStrike" kern="0" cap="none" spc="0" normalizeH="0" baseline="0" noProof="0" dirty="0">
              <a:ln>
                <a:noFill/>
              </a:ln>
              <a:solidFill>
                <a:srgbClr val="491A66"/>
              </a:solidFill>
              <a:effectLst/>
              <a:uLnTx/>
              <a:uFillTx/>
              <a:latin typeface="+mn-lt"/>
              <a:ea typeface="+mn-ea"/>
              <a:cs typeface="+mn-cs"/>
            </a:endParaRPr>
          </a:p>
        </p:txBody>
      </p:sp>
      <p:sp>
        <p:nvSpPr>
          <p:cNvPr id="38" name="Rectangle 37">
            <a:extLst>
              <a:ext uri="{FF2B5EF4-FFF2-40B4-BE49-F238E27FC236}">
                <a16:creationId xmlns:a16="http://schemas.microsoft.com/office/drawing/2014/main" id="{612E48D3-9A6B-46D7-87CF-E66AE0805101}"/>
              </a:ext>
            </a:extLst>
          </p:cNvPr>
          <p:cNvSpPr/>
          <p:nvPr userDrawn="1"/>
        </p:nvSpPr>
        <p:spPr>
          <a:xfrm>
            <a:off x="4207848" y="3208872"/>
            <a:ext cx="3795690" cy="1737354"/>
          </a:xfrm>
          <a:prstGeom prst="rect">
            <a:avLst/>
          </a:prstGeom>
          <a:solidFill>
            <a:srgbClr val="00A19A"/>
          </a:solidFill>
          <a:ln w="12700" cap="flat" cmpd="sng" algn="ctr">
            <a:noFill/>
            <a:prstDash val="solid"/>
            <a:miter lim="800000"/>
          </a:ln>
          <a:effectLst/>
        </p:spPr>
        <p:txBody>
          <a:bodyPr tIns="72000" rtlCol="0" anchor="ctr" anchorCtr="0"/>
          <a:lstStyle/>
          <a:p>
            <a:pPr marL="0" marR="0" lvl="0" indent="0" algn="ctr" defTabSz="914400" eaLnBrk="1" fontAlgn="auto" latinLnBrk="0" hangingPunct="1">
              <a:lnSpc>
                <a:spcPct val="114000"/>
              </a:lnSpc>
              <a:spcBef>
                <a:spcPts val="0"/>
              </a:spcBef>
              <a:spcAft>
                <a:spcPts val="0"/>
              </a:spcAft>
              <a:buClrTx/>
              <a:buSzTx/>
              <a:buFontTx/>
              <a:buNone/>
              <a:tabLst/>
              <a:defRPr/>
            </a:pPr>
            <a:endParaRPr kumimoji="0" lang="en-GB" sz="1800" b="1" i="0" u="none" strike="noStrike" kern="0" cap="none" spc="0" normalizeH="0" baseline="0" noProof="0" dirty="0">
              <a:ln>
                <a:noFill/>
              </a:ln>
              <a:solidFill>
                <a:srgbClr val="491A66"/>
              </a:solidFill>
              <a:effectLst/>
              <a:uLnTx/>
              <a:uFillTx/>
              <a:latin typeface="+mn-lt"/>
              <a:ea typeface="+mn-ea"/>
              <a:cs typeface="+mn-cs"/>
            </a:endParaRPr>
          </a:p>
        </p:txBody>
      </p:sp>
      <p:sp>
        <p:nvSpPr>
          <p:cNvPr id="39" name="Rectangle 38">
            <a:extLst>
              <a:ext uri="{FF2B5EF4-FFF2-40B4-BE49-F238E27FC236}">
                <a16:creationId xmlns:a16="http://schemas.microsoft.com/office/drawing/2014/main" id="{0C629942-9644-4427-85F1-6502ACE9798D}"/>
              </a:ext>
            </a:extLst>
          </p:cNvPr>
          <p:cNvSpPr/>
          <p:nvPr userDrawn="1"/>
        </p:nvSpPr>
        <p:spPr>
          <a:xfrm>
            <a:off x="8111350" y="3205792"/>
            <a:ext cx="3795690" cy="1735350"/>
          </a:xfrm>
          <a:prstGeom prst="rect">
            <a:avLst/>
          </a:prstGeom>
          <a:solidFill>
            <a:srgbClr val="00A19A"/>
          </a:solidFill>
          <a:ln w="12700" cap="flat" cmpd="sng" algn="ctr">
            <a:noFill/>
            <a:prstDash val="solid"/>
            <a:miter lim="800000"/>
          </a:ln>
          <a:effectLst/>
        </p:spPr>
        <p:txBody>
          <a:bodyPr lIns="72000" tIns="72000" rIns="72000" rtlCol="0" anchor="ctr" anchorCtr="0"/>
          <a:lstStyle/>
          <a:p>
            <a:pPr marL="0" marR="0" lvl="0" indent="0" algn="ctr" defTabSz="914400" eaLnBrk="1" fontAlgn="auto" latinLnBrk="0" hangingPunct="1">
              <a:lnSpc>
                <a:spcPct val="114000"/>
              </a:lnSpc>
              <a:spcBef>
                <a:spcPts val="0"/>
              </a:spcBef>
              <a:spcAft>
                <a:spcPts val="0"/>
              </a:spcAft>
              <a:buClrTx/>
              <a:buSzTx/>
              <a:buFontTx/>
              <a:buNone/>
              <a:tabLst/>
              <a:defRPr/>
            </a:pPr>
            <a:endParaRPr kumimoji="0" lang="en-GB" sz="1800" b="1" i="0" u="none" strike="noStrike" kern="0" cap="none" spc="0" normalizeH="0" baseline="0" noProof="0" dirty="0">
              <a:ln>
                <a:noFill/>
              </a:ln>
              <a:solidFill>
                <a:srgbClr val="491A66"/>
              </a:solidFill>
              <a:effectLst/>
              <a:uLnTx/>
              <a:uFillTx/>
              <a:latin typeface="+mn-lt"/>
              <a:ea typeface="+mn-ea"/>
              <a:cs typeface="+mn-cs"/>
            </a:endParaRPr>
          </a:p>
        </p:txBody>
      </p:sp>
      <p:sp>
        <p:nvSpPr>
          <p:cNvPr id="40" name="Rectangle 39">
            <a:extLst>
              <a:ext uri="{FF2B5EF4-FFF2-40B4-BE49-F238E27FC236}">
                <a16:creationId xmlns:a16="http://schemas.microsoft.com/office/drawing/2014/main" id="{9D37EDFC-5875-4DC3-A044-2158CE585AE4}"/>
              </a:ext>
            </a:extLst>
          </p:cNvPr>
          <p:cNvSpPr/>
          <p:nvPr userDrawn="1"/>
        </p:nvSpPr>
        <p:spPr>
          <a:xfrm>
            <a:off x="283637" y="5067099"/>
            <a:ext cx="11609034" cy="854277"/>
          </a:xfrm>
          <a:prstGeom prst="rect">
            <a:avLst/>
          </a:prstGeom>
          <a:solidFill>
            <a:srgbClr val="491A6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GB" sz="2000" b="1"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41" name="Rectangle 40">
            <a:extLst>
              <a:ext uri="{FF2B5EF4-FFF2-40B4-BE49-F238E27FC236}">
                <a16:creationId xmlns:a16="http://schemas.microsoft.com/office/drawing/2014/main" id="{CE15DDDE-D10E-4AE1-A95B-66499CE8174D}"/>
              </a:ext>
            </a:extLst>
          </p:cNvPr>
          <p:cNvSpPr/>
          <p:nvPr userDrawn="1"/>
        </p:nvSpPr>
        <p:spPr>
          <a:xfrm>
            <a:off x="274890" y="1421969"/>
            <a:ext cx="5166908" cy="1664558"/>
          </a:xfrm>
          <a:prstGeom prst="rect">
            <a:avLst/>
          </a:prstGeom>
          <a:solidFill>
            <a:srgbClr val="EC660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mn-lt"/>
              <a:ea typeface="+mn-ea"/>
              <a:cs typeface="+mn-cs"/>
            </a:endParaRPr>
          </a:p>
        </p:txBody>
      </p:sp>
      <p:sp>
        <p:nvSpPr>
          <p:cNvPr id="42" name="Rectangle 41">
            <a:extLst>
              <a:ext uri="{FF2B5EF4-FFF2-40B4-BE49-F238E27FC236}">
                <a16:creationId xmlns:a16="http://schemas.microsoft.com/office/drawing/2014/main" id="{557D46F0-F2F2-4C10-88E6-22B41754FB70}"/>
              </a:ext>
            </a:extLst>
          </p:cNvPr>
          <p:cNvSpPr/>
          <p:nvPr userDrawn="1"/>
        </p:nvSpPr>
        <p:spPr>
          <a:xfrm>
            <a:off x="6740132" y="1423422"/>
            <a:ext cx="5166908" cy="1664558"/>
          </a:xfrm>
          <a:prstGeom prst="rect">
            <a:avLst/>
          </a:prstGeom>
          <a:solidFill>
            <a:srgbClr val="EC660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mn-lt"/>
              <a:ea typeface="+mn-ea"/>
              <a:cs typeface="+mn-cs"/>
            </a:endParaRPr>
          </a:p>
        </p:txBody>
      </p:sp>
      <p:sp>
        <p:nvSpPr>
          <p:cNvPr id="44" name="Plus Sign 43">
            <a:extLst>
              <a:ext uri="{FF2B5EF4-FFF2-40B4-BE49-F238E27FC236}">
                <a16:creationId xmlns:a16="http://schemas.microsoft.com/office/drawing/2014/main" id="{1A908DBD-37AA-423E-9412-FA30F81B7BF8}"/>
              </a:ext>
            </a:extLst>
          </p:cNvPr>
          <p:cNvSpPr>
            <a:spLocks/>
          </p:cNvSpPr>
          <p:nvPr userDrawn="1"/>
        </p:nvSpPr>
        <p:spPr>
          <a:xfrm>
            <a:off x="5573125" y="1680477"/>
            <a:ext cx="1106263" cy="1147542"/>
          </a:xfrm>
          <a:prstGeom prst="mathPlus">
            <a:avLst/>
          </a:prstGeom>
          <a:solidFill>
            <a:srgbClr val="00A19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D5403010-B631-40A9-8135-8AF01DAF6004}"/>
              </a:ext>
            </a:extLst>
          </p:cNvPr>
          <p:cNvSpPr>
            <a:spLocks noGrp="1"/>
          </p:cNvSpPr>
          <p:nvPr>
            <p:ph type="body" sz="quarter" idx="10" hasCustomPrompt="1"/>
          </p:nvPr>
        </p:nvSpPr>
        <p:spPr>
          <a:xfrm>
            <a:off x="541206" y="484991"/>
            <a:ext cx="11109589" cy="678470"/>
          </a:xfrm>
        </p:spPr>
        <p:txBody>
          <a:bodyPr>
            <a:noAutofit/>
          </a:bodyPr>
          <a:lstStyle>
            <a:lvl1pPr marL="0" indent="0" algn="ctr">
              <a:buNone/>
              <a:defRPr sz="4400">
                <a:solidFill>
                  <a:schemeClr val="bg1"/>
                </a:solidFill>
                <a:latin typeface="+mj-lt"/>
              </a:defRPr>
            </a:lvl1pPr>
          </a:lstStyle>
          <a:p>
            <a:pPr lvl="0"/>
            <a:r>
              <a:rPr lang="en-US" dirty="0"/>
              <a:t>Title</a:t>
            </a:r>
          </a:p>
        </p:txBody>
      </p:sp>
      <p:sp>
        <p:nvSpPr>
          <p:cNvPr id="5" name="Text Placeholder 4">
            <a:extLst>
              <a:ext uri="{FF2B5EF4-FFF2-40B4-BE49-F238E27FC236}">
                <a16:creationId xmlns:a16="http://schemas.microsoft.com/office/drawing/2014/main" id="{A33AF609-F9DC-456D-ADB5-8EA9E965C4F6}"/>
              </a:ext>
            </a:extLst>
          </p:cNvPr>
          <p:cNvSpPr>
            <a:spLocks noGrp="1"/>
          </p:cNvSpPr>
          <p:nvPr>
            <p:ph type="body" sz="quarter" idx="11" hasCustomPrompt="1"/>
          </p:nvPr>
        </p:nvSpPr>
        <p:spPr>
          <a:xfrm>
            <a:off x="6782521" y="1631240"/>
            <a:ext cx="4625975" cy="1146175"/>
          </a:xfrm>
        </p:spPr>
        <p:txBody>
          <a:bodyPr anchor="ctr">
            <a:normAutofit/>
          </a:bodyPr>
          <a:lstStyle>
            <a:lvl1pPr marL="0" indent="0" algn="ctr">
              <a:buNone/>
              <a:defRPr sz="3600">
                <a:solidFill>
                  <a:srgbClr val="491A66"/>
                </a:solidFill>
                <a:latin typeface="+mj-lt"/>
              </a:defRPr>
            </a:lvl1pPr>
          </a:lstStyle>
          <a:p>
            <a:pPr lvl="0"/>
            <a:r>
              <a:rPr lang="en-US" dirty="0"/>
              <a:t>Text</a:t>
            </a:r>
            <a:endParaRPr lang="en-GB" dirty="0"/>
          </a:p>
        </p:txBody>
      </p:sp>
      <p:sp>
        <p:nvSpPr>
          <p:cNvPr id="15" name="Text Placeholder 4">
            <a:extLst>
              <a:ext uri="{FF2B5EF4-FFF2-40B4-BE49-F238E27FC236}">
                <a16:creationId xmlns:a16="http://schemas.microsoft.com/office/drawing/2014/main" id="{A4292DF8-77F3-495C-94B6-0F773F5D8220}"/>
              </a:ext>
            </a:extLst>
          </p:cNvPr>
          <p:cNvSpPr>
            <a:spLocks noGrp="1"/>
          </p:cNvSpPr>
          <p:nvPr>
            <p:ph type="body" sz="quarter" idx="12" hasCustomPrompt="1"/>
          </p:nvPr>
        </p:nvSpPr>
        <p:spPr>
          <a:xfrm>
            <a:off x="706885" y="1645499"/>
            <a:ext cx="4625975" cy="1146175"/>
          </a:xfrm>
        </p:spPr>
        <p:txBody>
          <a:bodyPr anchor="ctr">
            <a:normAutofit/>
          </a:bodyPr>
          <a:lstStyle>
            <a:lvl1pPr marL="0" indent="0" algn="ctr">
              <a:buNone/>
              <a:defRPr sz="3600">
                <a:solidFill>
                  <a:srgbClr val="491A66"/>
                </a:solidFill>
                <a:latin typeface="+mj-lt"/>
              </a:defRPr>
            </a:lvl1pPr>
          </a:lstStyle>
          <a:p>
            <a:pPr lvl="0"/>
            <a:r>
              <a:rPr lang="en-US" dirty="0"/>
              <a:t>Text</a:t>
            </a:r>
            <a:endParaRPr lang="en-GB" dirty="0"/>
          </a:p>
        </p:txBody>
      </p:sp>
      <p:sp>
        <p:nvSpPr>
          <p:cNvPr id="7" name="Text Placeholder 6">
            <a:extLst>
              <a:ext uri="{FF2B5EF4-FFF2-40B4-BE49-F238E27FC236}">
                <a16:creationId xmlns:a16="http://schemas.microsoft.com/office/drawing/2014/main" id="{909FF254-4CDB-4CE7-9CED-F304795EA052}"/>
              </a:ext>
            </a:extLst>
          </p:cNvPr>
          <p:cNvSpPr>
            <a:spLocks noGrp="1"/>
          </p:cNvSpPr>
          <p:nvPr>
            <p:ph type="body" sz="quarter" idx="13" hasCustomPrompt="1"/>
          </p:nvPr>
        </p:nvSpPr>
        <p:spPr>
          <a:xfrm>
            <a:off x="448695" y="3343099"/>
            <a:ext cx="3506993" cy="1460736"/>
          </a:xfrm>
        </p:spPr>
        <p:txBody>
          <a:bodyPr anchor="ctr"/>
          <a:lstStyle>
            <a:lvl1pPr marL="0" indent="0" algn="ctr">
              <a:buNone/>
              <a:defRPr sz="2000">
                <a:solidFill>
                  <a:schemeClr val="bg1"/>
                </a:solidFill>
              </a:defRPr>
            </a:lvl1pPr>
            <a:lvl2pPr marL="457200" indent="0">
              <a:buNone/>
              <a:defRPr/>
            </a:lvl2pPr>
          </a:lstStyle>
          <a:p>
            <a:pPr lvl="0"/>
            <a:r>
              <a:rPr lang="en-US" dirty="0"/>
              <a:t>Text</a:t>
            </a:r>
          </a:p>
        </p:txBody>
      </p:sp>
      <p:sp>
        <p:nvSpPr>
          <p:cNvPr id="18" name="Text Placeholder 6">
            <a:extLst>
              <a:ext uri="{FF2B5EF4-FFF2-40B4-BE49-F238E27FC236}">
                <a16:creationId xmlns:a16="http://schemas.microsoft.com/office/drawing/2014/main" id="{6BA03FD8-0A50-4C9C-8390-7BB7B9A01941}"/>
              </a:ext>
            </a:extLst>
          </p:cNvPr>
          <p:cNvSpPr>
            <a:spLocks noGrp="1"/>
          </p:cNvSpPr>
          <p:nvPr>
            <p:ph type="body" sz="quarter" idx="14" hasCustomPrompt="1"/>
          </p:nvPr>
        </p:nvSpPr>
        <p:spPr>
          <a:xfrm>
            <a:off x="4372759" y="3343099"/>
            <a:ext cx="3506993" cy="1460736"/>
          </a:xfrm>
        </p:spPr>
        <p:txBody>
          <a:bodyPr anchor="ctr"/>
          <a:lstStyle>
            <a:lvl1pPr marL="0" indent="0" algn="ctr">
              <a:buNone/>
              <a:defRPr sz="2000">
                <a:solidFill>
                  <a:schemeClr val="bg1"/>
                </a:solidFill>
              </a:defRPr>
            </a:lvl1pPr>
            <a:lvl2pPr marL="457200" indent="0">
              <a:buNone/>
              <a:defRPr/>
            </a:lvl2pPr>
          </a:lstStyle>
          <a:p>
            <a:pPr lvl="0"/>
            <a:r>
              <a:rPr lang="en-US" dirty="0"/>
              <a:t>Text</a:t>
            </a:r>
          </a:p>
        </p:txBody>
      </p:sp>
      <p:sp>
        <p:nvSpPr>
          <p:cNvPr id="19" name="Text Placeholder 6">
            <a:extLst>
              <a:ext uri="{FF2B5EF4-FFF2-40B4-BE49-F238E27FC236}">
                <a16:creationId xmlns:a16="http://schemas.microsoft.com/office/drawing/2014/main" id="{45C95AB8-2590-415A-A4EB-59CB57FC6750}"/>
              </a:ext>
            </a:extLst>
          </p:cNvPr>
          <p:cNvSpPr>
            <a:spLocks noGrp="1"/>
          </p:cNvSpPr>
          <p:nvPr>
            <p:ph type="body" sz="quarter" idx="15" hasCustomPrompt="1"/>
          </p:nvPr>
        </p:nvSpPr>
        <p:spPr>
          <a:xfrm>
            <a:off x="8255698" y="3343099"/>
            <a:ext cx="3506993" cy="1460736"/>
          </a:xfrm>
        </p:spPr>
        <p:txBody>
          <a:bodyPr anchor="ctr"/>
          <a:lstStyle>
            <a:lvl1pPr marL="0" indent="0" algn="ctr">
              <a:buNone/>
              <a:defRPr sz="2000">
                <a:solidFill>
                  <a:schemeClr val="bg1"/>
                </a:solidFill>
              </a:defRPr>
            </a:lvl1pPr>
            <a:lvl2pPr marL="457200" indent="0">
              <a:buNone/>
              <a:defRPr/>
            </a:lvl2pPr>
          </a:lstStyle>
          <a:p>
            <a:pPr lvl="0"/>
            <a:r>
              <a:rPr lang="en-US" dirty="0"/>
              <a:t>Text</a:t>
            </a:r>
          </a:p>
        </p:txBody>
      </p:sp>
      <p:sp>
        <p:nvSpPr>
          <p:cNvPr id="10" name="Text Placeholder 9">
            <a:extLst>
              <a:ext uri="{FF2B5EF4-FFF2-40B4-BE49-F238E27FC236}">
                <a16:creationId xmlns:a16="http://schemas.microsoft.com/office/drawing/2014/main" id="{0489B6DD-9A72-42C0-8F2E-56E4B8FCBD44}"/>
              </a:ext>
            </a:extLst>
          </p:cNvPr>
          <p:cNvSpPr>
            <a:spLocks noGrp="1"/>
          </p:cNvSpPr>
          <p:nvPr>
            <p:ph type="body" sz="quarter" idx="16" hasCustomPrompt="1"/>
          </p:nvPr>
        </p:nvSpPr>
        <p:spPr>
          <a:xfrm>
            <a:off x="729097" y="5226760"/>
            <a:ext cx="10794316" cy="451503"/>
          </a:xfrm>
        </p:spPr>
        <p:txBody>
          <a:bodyPr/>
          <a:lstStyle>
            <a:lvl1pPr marL="0" indent="0" algn="ctr">
              <a:buNone/>
              <a:defRPr>
                <a:solidFill>
                  <a:srgbClr val="F37023"/>
                </a:solidFill>
                <a:latin typeface="+mj-lt"/>
              </a:defRPr>
            </a:lvl1pPr>
          </a:lstStyle>
          <a:p>
            <a:pPr lvl="0"/>
            <a:r>
              <a:rPr lang="en-US" dirty="0"/>
              <a:t>GOAL</a:t>
            </a:r>
          </a:p>
        </p:txBody>
      </p:sp>
    </p:spTree>
    <p:extLst>
      <p:ext uri="{BB962C8B-B14F-4D97-AF65-F5344CB8AC3E}">
        <p14:creationId xmlns:p14="http://schemas.microsoft.com/office/powerpoint/2010/main" val="328178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opy">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33C9B83-9D4A-444C-9CD5-D795BEF362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304" y="6036990"/>
            <a:ext cx="1807605" cy="527241"/>
          </a:xfrm>
          <a:prstGeom prst="rect">
            <a:avLst/>
          </a:prstGeom>
        </p:spPr>
      </p:pic>
      <p:sp>
        <p:nvSpPr>
          <p:cNvPr id="3" name="Picture Placeholder 2">
            <a:extLst>
              <a:ext uri="{FF2B5EF4-FFF2-40B4-BE49-F238E27FC236}">
                <a16:creationId xmlns:a16="http://schemas.microsoft.com/office/drawing/2014/main" id="{68FC4DD1-4B6C-43B2-A588-57DCD46F707B}"/>
              </a:ext>
            </a:extLst>
          </p:cNvPr>
          <p:cNvSpPr>
            <a:spLocks noGrp="1"/>
          </p:cNvSpPr>
          <p:nvPr>
            <p:ph type="pic" sz="quarter" idx="10"/>
          </p:nvPr>
        </p:nvSpPr>
        <p:spPr>
          <a:xfrm>
            <a:off x="6382926" y="171451"/>
            <a:ext cx="5658262" cy="6392780"/>
          </a:xfrm>
        </p:spPr>
        <p:txBody>
          <a:bodyPr/>
          <a:lstStyle/>
          <a:p>
            <a:r>
              <a:rPr lang="en-US"/>
              <a:t>Click icon to add picture</a:t>
            </a:r>
            <a:endParaRPr lang="en-GB" dirty="0"/>
          </a:p>
        </p:txBody>
      </p:sp>
      <p:sp>
        <p:nvSpPr>
          <p:cNvPr id="5" name="Text Placeholder 4">
            <a:extLst>
              <a:ext uri="{FF2B5EF4-FFF2-40B4-BE49-F238E27FC236}">
                <a16:creationId xmlns:a16="http://schemas.microsoft.com/office/drawing/2014/main" id="{EC490F74-EF23-40F0-91FA-0918A5AFA27E}"/>
              </a:ext>
            </a:extLst>
          </p:cNvPr>
          <p:cNvSpPr>
            <a:spLocks noGrp="1"/>
          </p:cNvSpPr>
          <p:nvPr>
            <p:ph type="body" sz="quarter" idx="11" hasCustomPrompt="1"/>
          </p:nvPr>
        </p:nvSpPr>
        <p:spPr>
          <a:xfrm>
            <a:off x="9542033" y="4300858"/>
            <a:ext cx="2499155" cy="1646238"/>
          </a:xfrm>
          <a:solidFill>
            <a:schemeClr val="bg1"/>
          </a:solidFill>
          <a:ln>
            <a:noFill/>
          </a:ln>
        </p:spPr>
        <p:txBody>
          <a:bodyPr/>
          <a:lstStyle>
            <a:lvl1pPr>
              <a:defRPr sz="1400" b="1">
                <a:solidFill>
                  <a:srgbClr val="F37023"/>
                </a:solidFill>
              </a:defRPr>
            </a:lvl1pPr>
            <a:lvl2pPr>
              <a:defRPr sz="1400" b="1"/>
            </a:lvl2pPr>
          </a:lstStyle>
          <a:p>
            <a:pPr lvl="0"/>
            <a:r>
              <a:rPr lang="en-US" dirty="0"/>
              <a:t>“Quote”</a:t>
            </a:r>
          </a:p>
          <a:p>
            <a:pPr lvl="1"/>
            <a:r>
              <a:rPr lang="en-US" dirty="0"/>
              <a:t>Name, </a:t>
            </a:r>
            <a:r>
              <a:rPr lang="en-US" dirty="0" err="1"/>
              <a:t>Organisation</a:t>
            </a:r>
            <a:endParaRPr lang="en-US" dirty="0"/>
          </a:p>
        </p:txBody>
      </p:sp>
      <p:sp>
        <p:nvSpPr>
          <p:cNvPr id="8" name="Title 7">
            <a:extLst>
              <a:ext uri="{FF2B5EF4-FFF2-40B4-BE49-F238E27FC236}">
                <a16:creationId xmlns:a16="http://schemas.microsoft.com/office/drawing/2014/main" id="{ED6B26F5-4892-4C93-92C7-E27C2F0D0D18}"/>
              </a:ext>
            </a:extLst>
          </p:cNvPr>
          <p:cNvSpPr>
            <a:spLocks noGrp="1"/>
          </p:cNvSpPr>
          <p:nvPr>
            <p:ph type="title" hasCustomPrompt="1"/>
          </p:nvPr>
        </p:nvSpPr>
        <p:spPr>
          <a:xfrm>
            <a:off x="437304" y="365125"/>
            <a:ext cx="5658696" cy="1325563"/>
          </a:xfrm>
        </p:spPr>
        <p:txBody>
          <a:bodyPr/>
          <a:lstStyle>
            <a:lvl1pPr>
              <a:defRPr/>
            </a:lvl1pPr>
          </a:lstStyle>
          <a:p>
            <a:r>
              <a:rPr lang="en-US" dirty="0"/>
              <a:t>Title</a:t>
            </a:r>
            <a:endParaRPr lang="en-GB" dirty="0"/>
          </a:p>
        </p:txBody>
      </p:sp>
      <p:sp>
        <p:nvSpPr>
          <p:cNvPr id="10" name="Content Placeholder 9">
            <a:extLst>
              <a:ext uri="{FF2B5EF4-FFF2-40B4-BE49-F238E27FC236}">
                <a16:creationId xmlns:a16="http://schemas.microsoft.com/office/drawing/2014/main" id="{0ED570A8-B1D4-4755-BA2F-234F97979AC7}"/>
              </a:ext>
            </a:extLst>
          </p:cNvPr>
          <p:cNvSpPr>
            <a:spLocks noGrp="1"/>
          </p:cNvSpPr>
          <p:nvPr>
            <p:ph sz="quarter" idx="12"/>
          </p:nvPr>
        </p:nvSpPr>
        <p:spPr>
          <a:xfrm>
            <a:off x="436563" y="1933575"/>
            <a:ext cx="5659437" cy="4013200"/>
          </a:xfrm>
        </p:spPr>
        <p:txBody>
          <a:bodyPr/>
          <a:lstStyle>
            <a:lvl1pPr marL="228600" indent="-228600">
              <a:buFontTx/>
              <a:buBlip>
                <a:blip r:embed="rId3"/>
              </a:buBlip>
              <a:defRPr/>
            </a:lvl1pPr>
            <a:lvl2pPr marL="685800" indent="-228600">
              <a:buFontTx/>
              <a:buBlip>
                <a:blip r:embed="rId3"/>
              </a:buBlip>
              <a:defRPr/>
            </a:lvl2pPr>
            <a:lvl3pPr marL="1143000" indent="-228600">
              <a:buFontTx/>
              <a:buBlip>
                <a:blip r:embed="rId3"/>
              </a:buBlip>
              <a:defRPr/>
            </a:lvl3pPr>
            <a:lvl4pPr marL="1600200" indent="-228600">
              <a:buFontTx/>
              <a:buBlip>
                <a:blip r:embed="rId3"/>
              </a:buBlip>
              <a:defRPr/>
            </a:lvl4pPr>
            <a:lvl5pPr marL="2057400" indent="-228600">
              <a:buFontTx/>
              <a:buBlip>
                <a:blip r:embed="rId3"/>
              </a:buBlip>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823881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cop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8FC4DD1-4B6C-43B2-A588-57DCD46F707B}"/>
              </a:ext>
            </a:extLst>
          </p:cNvPr>
          <p:cNvSpPr>
            <a:spLocks noGrp="1"/>
          </p:cNvSpPr>
          <p:nvPr>
            <p:ph type="pic" sz="quarter" idx="10"/>
          </p:nvPr>
        </p:nvSpPr>
        <p:spPr>
          <a:xfrm>
            <a:off x="315613" y="232610"/>
            <a:ext cx="5658262" cy="6392780"/>
          </a:xfrm>
        </p:spPr>
        <p:txBody>
          <a:bodyPr/>
          <a:lstStyle/>
          <a:p>
            <a:r>
              <a:rPr lang="en-US"/>
              <a:t>Click icon to add picture</a:t>
            </a:r>
            <a:endParaRPr lang="en-GB" dirty="0"/>
          </a:p>
        </p:txBody>
      </p:sp>
      <p:sp>
        <p:nvSpPr>
          <p:cNvPr id="5" name="Text Placeholder 4">
            <a:extLst>
              <a:ext uri="{FF2B5EF4-FFF2-40B4-BE49-F238E27FC236}">
                <a16:creationId xmlns:a16="http://schemas.microsoft.com/office/drawing/2014/main" id="{EC490F74-EF23-40F0-91FA-0918A5AFA27E}"/>
              </a:ext>
            </a:extLst>
          </p:cNvPr>
          <p:cNvSpPr>
            <a:spLocks noGrp="1"/>
          </p:cNvSpPr>
          <p:nvPr>
            <p:ph type="body" sz="quarter" idx="11" hasCustomPrompt="1"/>
          </p:nvPr>
        </p:nvSpPr>
        <p:spPr>
          <a:xfrm>
            <a:off x="3474720" y="4447757"/>
            <a:ext cx="2499155" cy="1646238"/>
          </a:xfrm>
          <a:solidFill>
            <a:schemeClr val="bg1"/>
          </a:solidFill>
          <a:ln>
            <a:noFill/>
          </a:ln>
        </p:spPr>
        <p:txBody>
          <a:bodyPr/>
          <a:lstStyle>
            <a:lvl1pPr>
              <a:defRPr sz="1400" b="1">
                <a:solidFill>
                  <a:srgbClr val="F37023"/>
                </a:solidFill>
              </a:defRPr>
            </a:lvl1pPr>
            <a:lvl2pPr>
              <a:defRPr sz="1400" b="1"/>
            </a:lvl2pPr>
          </a:lstStyle>
          <a:p>
            <a:pPr lvl="0"/>
            <a:r>
              <a:rPr lang="en-US" dirty="0"/>
              <a:t>“Quote”</a:t>
            </a:r>
          </a:p>
          <a:p>
            <a:pPr lvl="1"/>
            <a:r>
              <a:rPr lang="en-US" dirty="0"/>
              <a:t>Name, </a:t>
            </a:r>
            <a:r>
              <a:rPr lang="en-US" dirty="0" err="1"/>
              <a:t>Organisation</a:t>
            </a:r>
            <a:endParaRPr lang="en-US" dirty="0"/>
          </a:p>
        </p:txBody>
      </p:sp>
      <p:sp>
        <p:nvSpPr>
          <p:cNvPr id="8" name="Title 7">
            <a:extLst>
              <a:ext uri="{FF2B5EF4-FFF2-40B4-BE49-F238E27FC236}">
                <a16:creationId xmlns:a16="http://schemas.microsoft.com/office/drawing/2014/main" id="{ED6B26F5-4892-4C93-92C7-E27C2F0D0D18}"/>
              </a:ext>
            </a:extLst>
          </p:cNvPr>
          <p:cNvSpPr>
            <a:spLocks noGrp="1"/>
          </p:cNvSpPr>
          <p:nvPr>
            <p:ph type="title" hasCustomPrompt="1"/>
          </p:nvPr>
        </p:nvSpPr>
        <p:spPr>
          <a:xfrm>
            <a:off x="6382926" y="241073"/>
            <a:ext cx="5658696" cy="1325563"/>
          </a:xfrm>
        </p:spPr>
        <p:txBody>
          <a:bodyPr/>
          <a:lstStyle>
            <a:lvl1pPr>
              <a:defRPr/>
            </a:lvl1pPr>
          </a:lstStyle>
          <a:p>
            <a:r>
              <a:rPr lang="en-US" dirty="0"/>
              <a:t>Title</a:t>
            </a:r>
            <a:endParaRPr lang="en-GB" dirty="0"/>
          </a:p>
        </p:txBody>
      </p:sp>
      <p:sp>
        <p:nvSpPr>
          <p:cNvPr id="10" name="Content Placeholder 9">
            <a:extLst>
              <a:ext uri="{FF2B5EF4-FFF2-40B4-BE49-F238E27FC236}">
                <a16:creationId xmlns:a16="http://schemas.microsoft.com/office/drawing/2014/main" id="{0ED570A8-B1D4-4755-BA2F-234F97979AC7}"/>
              </a:ext>
            </a:extLst>
          </p:cNvPr>
          <p:cNvSpPr>
            <a:spLocks noGrp="1"/>
          </p:cNvSpPr>
          <p:nvPr>
            <p:ph sz="quarter" idx="12"/>
          </p:nvPr>
        </p:nvSpPr>
        <p:spPr>
          <a:xfrm>
            <a:off x="6382185" y="1801095"/>
            <a:ext cx="5659437" cy="4201671"/>
          </a:xfrm>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0134133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ur focus area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EC67FC4-C5D0-4ADC-A8C9-51C79B62F523}"/>
              </a:ext>
            </a:extLst>
          </p:cNvPr>
          <p:cNvSpPr/>
          <p:nvPr userDrawn="1"/>
        </p:nvSpPr>
        <p:spPr>
          <a:xfrm>
            <a:off x="0" y="4911634"/>
            <a:ext cx="12192000" cy="1946366"/>
          </a:xfrm>
          <a:prstGeom prst="rect">
            <a:avLst/>
          </a:prstGeom>
          <a:solidFill>
            <a:srgbClr val="00A19A"/>
          </a:solidFill>
          <a:ln w="1270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85A5"/>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DA448D43-F6D4-4189-BBDC-53888D5AAE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3163" y="750749"/>
            <a:ext cx="1807605" cy="527241"/>
          </a:xfrm>
          <a:prstGeom prst="rect">
            <a:avLst/>
          </a:prstGeom>
        </p:spPr>
      </p:pic>
      <p:sp>
        <p:nvSpPr>
          <p:cNvPr id="4" name="Title 3">
            <a:extLst>
              <a:ext uri="{FF2B5EF4-FFF2-40B4-BE49-F238E27FC236}">
                <a16:creationId xmlns:a16="http://schemas.microsoft.com/office/drawing/2014/main" id="{DA2DC420-B1F1-4029-A960-EACBCF5AFA84}"/>
              </a:ext>
            </a:extLst>
          </p:cNvPr>
          <p:cNvSpPr>
            <a:spLocks noGrp="1"/>
          </p:cNvSpPr>
          <p:nvPr>
            <p:ph type="title" hasCustomPrompt="1"/>
          </p:nvPr>
        </p:nvSpPr>
        <p:spPr>
          <a:xfrm>
            <a:off x="545345" y="351587"/>
            <a:ext cx="8488680" cy="1325563"/>
          </a:xfrm>
        </p:spPr>
        <p:txBody>
          <a:bodyPr/>
          <a:lstStyle>
            <a:lvl1pPr>
              <a:defRPr>
                <a:solidFill>
                  <a:srgbClr val="491A66"/>
                </a:solidFill>
              </a:defRPr>
            </a:lvl1pPr>
          </a:lstStyle>
          <a:p>
            <a:r>
              <a:rPr lang="en-US" dirty="0"/>
              <a:t>Click to edit title</a:t>
            </a:r>
            <a:endParaRPr lang="en-GB" dirty="0"/>
          </a:p>
        </p:txBody>
      </p:sp>
      <p:sp>
        <p:nvSpPr>
          <p:cNvPr id="33" name="Text Placeholder 5">
            <a:extLst>
              <a:ext uri="{FF2B5EF4-FFF2-40B4-BE49-F238E27FC236}">
                <a16:creationId xmlns:a16="http://schemas.microsoft.com/office/drawing/2014/main" id="{44CC8692-0B4D-44DA-A5AE-4030ACC897F1}"/>
              </a:ext>
            </a:extLst>
          </p:cNvPr>
          <p:cNvSpPr>
            <a:spLocks noGrp="1"/>
          </p:cNvSpPr>
          <p:nvPr>
            <p:ph type="body" sz="quarter" idx="11" hasCustomPrompt="1"/>
          </p:nvPr>
        </p:nvSpPr>
        <p:spPr>
          <a:xfrm>
            <a:off x="441232" y="5020075"/>
            <a:ext cx="2990140" cy="1668108"/>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36" name="Text Placeholder 5">
            <a:extLst>
              <a:ext uri="{FF2B5EF4-FFF2-40B4-BE49-F238E27FC236}">
                <a16:creationId xmlns:a16="http://schemas.microsoft.com/office/drawing/2014/main" id="{36B6870B-E95A-4DA8-A4F8-26627F73F067}"/>
              </a:ext>
            </a:extLst>
          </p:cNvPr>
          <p:cNvSpPr>
            <a:spLocks noGrp="1"/>
          </p:cNvSpPr>
          <p:nvPr>
            <p:ph type="body" sz="quarter" idx="12" hasCustomPrompt="1"/>
          </p:nvPr>
        </p:nvSpPr>
        <p:spPr>
          <a:xfrm>
            <a:off x="4600930" y="2099073"/>
            <a:ext cx="2990140" cy="557243"/>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algn="ctr"/>
            <a:r>
              <a:rPr lang="en-GB" sz="2400" dirty="0">
                <a:solidFill>
                  <a:srgbClr val="EC6608"/>
                </a:solidFill>
                <a:latin typeface="Gotham Bold" pitchFamily="50" charset="0"/>
              </a:rPr>
              <a:t>Access to employment</a:t>
            </a:r>
          </a:p>
        </p:txBody>
      </p:sp>
      <p:sp>
        <p:nvSpPr>
          <p:cNvPr id="37" name="Text Placeholder 5">
            <a:extLst>
              <a:ext uri="{FF2B5EF4-FFF2-40B4-BE49-F238E27FC236}">
                <a16:creationId xmlns:a16="http://schemas.microsoft.com/office/drawing/2014/main" id="{E8AF5EBD-23A4-412B-829C-75793DD198C4}"/>
              </a:ext>
            </a:extLst>
          </p:cNvPr>
          <p:cNvSpPr>
            <a:spLocks noGrp="1"/>
          </p:cNvSpPr>
          <p:nvPr>
            <p:ph type="body" sz="quarter" idx="13" hasCustomPrompt="1"/>
          </p:nvPr>
        </p:nvSpPr>
        <p:spPr>
          <a:xfrm>
            <a:off x="4600930" y="5036511"/>
            <a:ext cx="2990140" cy="1668108"/>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38" name="Text Placeholder 5">
            <a:extLst>
              <a:ext uri="{FF2B5EF4-FFF2-40B4-BE49-F238E27FC236}">
                <a16:creationId xmlns:a16="http://schemas.microsoft.com/office/drawing/2014/main" id="{4028204A-AFFE-45E2-83A4-293BB8C2003E}"/>
              </a:ext>
            </a:extLst>
          </p:cNvPr>
          <p:cNvSpPr>
            <a:spLocks noGrp="1"/>
          </p:cNvSpPr>
          <p:nvPr>
            <p:ph type="body" sz="quarter" idx="14" hasCustomPrompt="1"/>
          </p:nvPr>
        </p:nvSpPr>
        <p:spPr>
          <a:xfrm>
            <a:off x="8760627" y="2055839"/>
            <a:ext cx="2990140" cy="557243"/>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algn="ctr"/>
            <a:r>
              <a:rPr lang="en-GB" sz="2400" dirty="0">
                <a:solidFill>
                  <a:srgbClr val="EC6608"/>
                </a:solidFill>
                <a:latin typeface="Gotham Bold" pitchFamily="50" charset="0"/>
              </a:rPr>
              <a:t>Resilient Communities</a:t>
            </a:r>
          </a:p>
        </p:txBody>
      </p:sp>
      <p:sp>
        <p:nvSpPr>
          <p:cNvPr id="39" name="Text Placeholder 5">
            <a:extLst>
              <a:ext uri="{FF2B5EF4-FFF2-40B4-BE49-F238E27FC236}">
                <a16:creationId xmlns:a16="http://schemas.microsoft.com/office/drawing/2014/main" id="{C75D4CF2-9351-47DF-A325-699435EC8C3C}"/>
              </a:ext>
            </a:extLst>
          </p:cNvPr>
          <p:cNvSpPr>
            <a:spLocks noGrp="1"/>
          </p:cNvSpPr>
          <p:nvPr>
            <p:ph type="body" sz="quarter" idx="15" hasCustomPrompt="1"/>
          </p:nvPr>
        </p:nvSpPr>
        <p:spPr>
          <a:xfrm>
            <a:off x="8760628" y="5036511"/>
            <a:ext cx="2990140" cy="1651672"/>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pic>
        <p:nvPicPr>
          <p:cNvPr id="14" name="Picture 13">
            <a:extLst>
              <a:ext uri="{FF2B5EF4-FFF2-40B4-BE49-F238E27FC236}">
                <a16:creationId xmlns:a16="http://schemas.microsoft.com/office/drawing/2014/main" id="{D9FFFF41-7974-4A2A-8E59-B118C62CF03E}"/>
              </a:ext>
            </a:extLst>
          </p:cNvPr>
          <p:cNvPicPr>
            <a:picLocks noChangeAspect="1"/>
          </p:cNvPicPr>
          <p:nvPr userDrawn="1"/>
        </p:nvPicPr>
        <p:blipFill>
          <a:blip r:embed="rId3"/>
          <a:stretch>
            <a:fillRect/>
          </a:stretch>
        </p:blipFill>
        <p:spPr>
          <a:xfrm>
            <a:off x="5171625" y="2860877"/>
            <a:ext cx="1848750" cy="1846196"/>
          </a:xfrm>
          <a:prstGeom prst="rect">
            <a:avLst/>
          </a:prstGeom>
        </p:spPr>
      </p:pic>
      <p:pic>
        <p:nvPicPr>
          <p:cNvPr id="15" name="Picture 14">
            <a:extLst>
              <a:ext uri="{FF2B5EF4-FFF2-40B4-BE49-F238E27FC236}">
                <a16:creationId xmlns:a16="http://schemas.microsoft.com/office/drawing/2014/main" id="{AB3204B0-888A-48E9-B178-02C77FB22956}"/>
              </a:ext>
            </a:extLst>
          </p:cNvPr>
          <p:cNvPicPr>
            <a:picLocks noChangeAspect="1"/>
          </p:cNvPicPr>
          <p:nvPr userDrawn="1"/>
        </p:nvPicPr>
        <p:blipFill>
          <a:blip r:embed="rId4"/>
          <a:stretch>
            <a:fillRect/>
          </a:stretch>
        </p:blipFill>
        <p:spPr>
          <a:xfrm>
            <a:off x="885204" y="2830126"/>
            <a:ext cx="1853846" cy="1846196"/>
          </a:xfrm>
          <a:prstGeom prst="rect">
            <a:avLst/>
          </a:prstGeom>
        </p:spPr>
      </p:pic>
      <p:pic>
        <p:nvPicPr>
          <p:cNvPr id="18" name="Picture 17">
            <a:extLst>
              <a:ext uri="{FF2B5EF4-FFF2-40B4-BE49-F238E27FC236}">
                <a16:creationId xmlns:a16="http://schemas.microsoft.com/office/drawing/2014/main" id="{F1CE2DF5-1A11-4950-A619-DAABA2C58084}"/>
              </a:ext>
            </a:extLst>
          </p:cNvPr>
          <p:cNvPicPr>
            <a:picLocks noChangeAspect="1"/>
          </p:cNvPicPr>
          <p:nvPr userDrawn="1"/>
        </p:nvPicPr>
        <p:blipFill>
          <a:blip r:embed="rId5"/>
          <a:stretch>
            <a:fillRect/>
          </a:stretch>
        </p:blipFill>
        <p:spPr>
          <a:xfrm flipH="1">
            <a:off x="9328774" y="2889945"/>
            <a:ext cx="1853847" cy="1859004"/>
          </a:xfrm>
          <a:prstGeom prst="rect">
            <a:avLst/>
          </a:prstGeom>
        </p:spPr>
      </p:pic>
      <p:sp>
        <p:nvSpPr>
          <p:cNvPr id="19" name="Text Placeholder 5">
            <a:extLst>
              <a:ext uri="{FF2B5EF4-FFF2-40B4-BE49-F238E27FC236}">
                <a16:creationId xmlns:a16="http://schemas.microsoft.com/office/drawing/2014/main" id="{41F60ACE-FE18-4991-9B6E-92E2DD851D6D}"/>
              </a:ext>
            </a:extLst>
          </p:cNvPr>
          <p:cNvSpPr>
            <a:spLocks noGrp="1"/>
          </p:cNvSpPr>
          <p:nvPr>
            <p:ph type="body" sz="quarter" idx="16" hasCustomPrompt="1"/>
          </p:nvPr>
        </p:nvSpPr>
        <p:spPr>
          <a:xfrm>
            <a:off x="317057" y="2103066"/>
            <a:ext cx="2990140" cy="557243"/>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algn="ctr"/>
            <a:r>
              <a:rPr lang="en-GB" sz="2400" dirty="0">
                <a:solidFill>
                  <a:srgbClr val="EC6608"/>
                </a:solidFill>
                <a:latin typeface="Gotham Bold" pitchFamily="50" charset="0"/>
              </a:rPr>
              <a:t>Solutions for an ageing society</a:t>
            </a:r>
          </a:p>
        </p:txBody>
      </p:sp>
    </p:spTree>
    <p:extLst>
      <p:ext uri="{BB962C8B-B14F-4D97-AF65-F5344CB8AC3E}">
        <p14:creationId xmlns:p14="http://schemas.microsoft.com/office/powerpoint/2010/main" val="2878803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955A-CDCE-4BB8-AEB7-3B6B133C2E8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5202752-0502-4E1B-A46D-FBC8060380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A742842-19EE-48D7-9C18-7B69D85AB359}"/>
              </a:ext>
            </a:extLst>
          </p:cNvPr>
          <p:cNvSpPr>
            <a:spLocks noGrp="1"/>
          </p:cNvSpPr>
          <p:nvPr>
            <p:ph type="dt" sz="half" idx="10"/>
          </p:nvPr>
        </p:nvSpPr>
        <p:spPr/>
        <p:txBody>
          <a:bodyPr/>
          <a:lstStyle/>
          <a:p>
            <a:fld id="{98DF77A3-82E8-498B-9F68-E7D51A50074A}" type="datetimeFigureOut">
              <a:rPr lang="en-GB" smtClean="0"/>
              <a:t>18/01/2021</a:t>
            </a:fld>
            <a:endParaRPr lang="en-GB"/>
          </a:p>
        </p:txBody>
      </p:sp>
      <p:sp>
        <p:nvSpPr>
          <p:cNvPr id="5" name="Footer Placeholder 4">
            <a:extLst>
              <a:ext uri="{FF2B5EF4-FFF2-40B4-BE49-F238E27FC236}">
                <a16:creationId xmlns:a16="http://schemas.microsoft.com/office/drawing/2014/main" id="{6845C201-C77C-408F-9650-E4F27A6DFE0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64BA46-A357-4B81-9B4B-8C693FF59616}"/>
              </a:ext>
            </a:extLst>
          </p:cNvPr>
          <p:cNvSpPr>
            <a:spLocks noGrp="1"/>
          </p:cNvSpPr>
          <p:nvPr>
            <p:ph type="sldNum" sz="quarter" idx="12"/>
          </p:nvPr>
        </p:nvSpPr>
        <p:spPr/>
        <p:txBody>
          <a:bodyPr/>
          <a:lstStyle/>
          <a:p>
            <a:fld id="{1AA14014-AB53-4891-A55F-1CC3EA0970D1}" type="slidenum">
              <a:rPr lang="en-GB" smtClean="0"/>
              <a:t>‹#›</a:t>
            </a:fld>
            <a:endParaRPr lang="en-GB"/>
          </a:p>
        </p:txBody>
      </p:sp>
    </p:spTree>
    <p:extLst>
      <p:ext uri="{BB962C8B-B14F-4D97-AF65-F5344CB8AC3E}">
        <p14:creationId xmlns:p14="http://schemas.microsoft.com/office/powerpoint/2010/main" val="2141525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954DE-77C9-4134-AF6C-44352572E3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FD1B0F8-12E2-4695-8DF8-5F5DA20BBE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6896FD7-FA5C-4E6F-8152-A0F96A75AC29}"/>
              </a:ext>
            </a:extLst>
          </p:cNvPr>
          <p:cNvSpPr>
            <a:spLocks noGrp="1"/>
          </p:cNvSpPr>
          <p:nvPr>
            <p:ph type="dt" sz="half" idx="10"/>
          </p:nvPr>
        </p:nvSpPr>
        <p:spPr/>
        <p:txBody>
          <a:bodyPr/>
          <a:lstStyle/>
          <a:p>
            <a:fld id="{98DF77A3-82E8-498B-9F68-E7D51A50074A}" type="datetimeFigureOut">
              <a:rPr lang="en-GB" smtClean="0"/>
              <a:t>18/01/2021</a:t>
            </a:fld>
            <a:endParaRPr lang="en-GB"/>
          </a:p>
        </p:txBody>
      </p:sp>
      <p:sp>
        <p:nvSpPr>
          <p:cNvPr id="5" name="Footer Placeholder 4">
            <a:extLst>
              <a:ext uri="{FF2B5EF4-FFF2-40B4-BE49-F238E27FC236}">
                <a16:creationId xmlns:a16="http://schemas.microsoft.com/office/drawing/2014/main" id="{D694E87E-112A-4792-B44B-062F5EEE81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8B6DD0-7352-4AEC-85B0-F66B4B66BF53}"/>
              </a:ext>
            </a:extLst>
          </p:cNvPr>
          <p:cNvSpPr>
            <a:spLocks noGrp="1"/>
          </p:cNvSpPr>
          <p:nvPr>
            <p:ph type="sldNum" sz="quarter" idx="12"/>
          </p:nvPr>
        </p:nvSpPr>
        <p:spPr/>
        <p:txBody>
          <a:bodyPr/>
          <a:lstStyle/>
          <a:p>
            <a:fld id="{1AA14014-AB53-4891-A55F-1CC3EA0970D1}" type="slidenum">
              <a:rPr lang="en-GB" smtClean="0"/>
              <a:t>‹#›</a:t>
            </a:fld>
            <a:endParaRPr lang="en-GB"/>
          </a:p>
        </p:txBody>
      </p:sp>
    </p:spTree>
    <p:extLst>
      <p:ext uri="{BB962C8B-B14F-4D97-AF65-F5344CB8AC3E}">
        <p14:creationId xmlns:p14="http://schemas.microsoft.com/office/powerpoint/2010/main" val="1381522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491A66"/>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3CECCCB-7472-448F-B092-773C478B208C}"/>
              </a:ext>
            </a:extLst>
          </p:cNvPr>
          <p:cNvSpPr>
            <a:spLocks noGrp="1"/>
          </p:cNvSpPr>
          <p:nvPr>
            <p:ph type="body" sz="quarter" idx="10" hasCustomPrompt="1"/>
          </p:nvPr>
        </p:nvSpPr>
        <p:spPr>
          <a:xfrm>
            <a:off x="2087563" y="1925638"/>
            <a:ext cx="8369300" cy="2871787"/>
          </a:xfrm>
        </p:spPr>
        <p:txBody>
          <a:bodyPr anchor="ctr"/>
          <a:lstStyle>
            <a:lvl1pPr marL="0" indent="0" algn="ctr">
              <a:buNone/>
              <a:defRPr sz="11500">
                <a:solidFill>
                  <a:schemeClr val="bg1"/>
                </a:solidFill>
                <a:latin typeface="Gotham Black" pitchFamily="50" charset="0"/>
              </a:defRPr>
            </a:lvl1pPr>
            <a:lvl2pPr>
              <a:defRPr>
                <a:solidFill>
                  <a:schemeClr val="bg1"/>
                </a:solidFill>
                <a:latin typeface="Gotham Black" pitchFamily="50" charset="0"/>
              </a:defRPr>
            </a:lvl2pPr>
            <a:lvl3pPr>
              <a:defRPr>
                <a:solidFill>
                  <a:schemeClr val="bg1"/>
                </a:solidFill>
                <a:latin typeface="Gotham Black" pitchFamily="50" charset="0"/>
              </a:defRPr>
            </a:lvl3pPr>
            <a:lvl4pPr>
              <a:defRPr>
                <a:solidFill>
                  <a:schemeClr val="bg1"/>
                </a:solidFill>
                <a:latin typeface="Gotham Black" pitchFamily="50" charset="0"/>
              </a:defRPr>
            </a:lvl4pPr>
            <a:lvl5pPr>
              <a:defRPr>
                <a:solidFill>
                  <a:schemeClr val="bg1"/>
                </a:solidFill>
                <a:latin typeface="Gotham Black" pitchFamily="50" charset="0"/>
              </a:defRPr>
            </a:lvl5pPr>
          </a:lstStyle>
          <a:p>
            <a:pPr lvl="0"/>
            <a:r>
              <a:rPr lang="en-GB" dirty="0"/>
              <a:t>TITLE</a:t>
            </a:r>
          </a:p>
        </p:txBody>
      </p:sp>
    </p:spTree>
    <p:extLst>
      <p:ext uri="{BB962C8B-B14F-4D97-AF65-F5344CB8AC3E}">
        <p14:creationId xmlns:p14="http://schemas.microsoft.com/office/powerpoint/2010/main" val="7230817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6C073B-9002-45FF-8A60-D00AF5498BE3}" type="datetimeFigureOut">
              <a:rPr lang="en-GB" smtClean="0"/>
              <a:t>18/01/2021</a:t>
            </a:fld>
            <a:endParaRPr lang="en-GB"/>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41F0FB5-D502-4438-886F-18082FA237F4}" type="slidenum">
              <a:rPr lang="en-GB" smtClean="0"/>
              <a:t>‹#›</a:t>
            </a:fld>
            <a:endParaRPr lang="en-GB" dirty="0"/>
          </a:p>
        </p:txBody>
      </p:sp>
      <p:sp>
        <p:nvSpPr>
          <p:cNvPr id="11" name="Text Placeholder 10">
            <a:extLst>
              <a:ext uri="{FF2B5EF4-FFF2-40B4-BE49-F238E27FC236}">
                <a16:creationId xmlns:a16="http://schemas.microsoft.com/office/drawing/2014/main" id="{BA62217E-25DD-4960-ABE0-F9AA2F3DC9A2}"/>
              </a:ext>
            </a:extLst>
          </p:cNvPr>
          <p:cNvSpPr>
            <a:spLocks noGrp="1"/>
          </p:cNvSpPr>
          <p:nvPr>
            <p:ph type="body" sz="quarter" idx="13"/>
          </p:nvPr>
        </p:nvSpPr>
        <p:spPr>
          <a:xfrm>
            <a:off x="709062" y="2369370"/>
            <a:ext cx="10644738" cy="1912173"/>
          </a:xfrm>
        </p:spPr>
        <p:txBody>
          <a:bodyPr/>
          <a:lstStyle>
            <a:lvl1pPr marL="0" indent="0">
              <a:buNone/>
              <a:defRPr sz="4400">
                <a:solidFill>
                  <a:srgbClr val="491A66"/>
                </a:solidFill>
                <a:latin typeface="+mj-lt"/>
              </a:defRPr>
            </a:lvl1pPr>
            <a:lvl2pPr marL="457200" indent="0">
              <a:buNone/>
              <a:defRPr sz="4400">
                <a:solidFill>
                  <a:srgbClr val="F37023"/>
                </a:solidFill>
              </a:defRPr>
            </a:lvl2pPr>
          </a:lstStyle>
          <a:p>
            <a:pPr lvl="0"/>
            <a:r>
              <a:rPr lang="en-US"/>
              <a:t>Edit Master text styles</a:t>
            </a:r>
          </a:p>
          <a:p>
            <a:pPr lvl="1"/>
            <a:r>
              <a:rPr lang="en-US"/>
              <a:t>Second level</a:t>
            </a:r>
          </a:p>
        </p:txBody>
      </p:sp>
      <p:pic>
        <p:nvPicPr>
          <p:cNvPr id="14" name="Picture 13">
            <a:extLst>
              <a:ext uri="{FF2B5EF4-FFF2-40B4-BE49-F238E27FC236}">
                <a16:creationId xmlns:a16="http://schemas.microsoft.com/office/drawing/2014/main" id="{7D6A4557-7DDE-4427-A339-35D9B01A0F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3989" y="6084979"/>
            <a:ext cx="1641907" cy="477186"/>
          </a:xfrm>
          <a:prstGeom prst="rect">
            <a:avLst/>
          </a:prstGeom>
        </p:spPr>
      </p:pic>
    </p:spTree>
    <p:extLst>
      <p:ext uri="{BB962C8B-B14F-4D97-AF65-F5344CB8AC3E}">
        <p14:creationId xmlns:p14="http://schemas.microsoft.com/office/powerpoint/2010/main" val="37443922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p:bg>
      <p:bgPr>
        <a:solidFill>
          <a:srgbClr val="491A6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C6BF4-2260-497D-9E09-38C2E01E2987}"/>
              </a:ext>
            </a:extLst>
          </p:cNvPr>
          <p:cNvSpPr>
            <a:spLocks noGrp="1"/>
          </p:cNvSpPr>
          <p:nvPr>
            <p:ph type="title"/>
          </p:nvPr>
        </p:nvSpPr>
        <p:spPr>
          <a:xfrm>
            <a:off x="429300" y="341299"/>
            <a:ext cx="10515600" cy="1325563"/>
          </a:xfrm>
        </p:spPr>
        <p:txBody>
          <a:bodyPr/>
          <a:lstStyle>
            <a:lvl1pPr>
              <a:defRPr>
                <a:solidFill>
                  <a:schemeClr val="bg1"/>
                </a:solidFill>
              </a:defRPr>
            </a:lvl1pPr>
          </a:lstStyle>
          <a:p>
            <a:r>
              <a:rPr lang="en-US"/>
              <a:t>Click to edit Master title style</a:t>
            </a:r>
            <a:endParaRPr lang="en-GB" dirty="0"/>
          </a:p>
        </p:txBody>
      </p:sp>
      <p:sp>
        <p:nvSpPr>
          <p:cNvPr id="6" name="Content Placeholder 5">
            <a:extLst>
              <a:ext uri="{FF2B5EF4-FFF2-40B4-BE49-F238E27FC236}">
                <a16:creationId xmlns:a16="http://schemas.microsoft.com/office/drawing/2014/main" id="{CAC3FAB3-9996-49B2-8382-3B04639DFB3A}"/>
              </a:ext>
            </a:extLst>
          </p:cNvPr>
          <p:cNvSpPr>
            <a:spLocks noGrp="1"/>
          </p:cNvSpPr>
          <p:nvPr>
            <p:ph sz="quarter" idx="10" hasCustomPrompt="1"/>
          </p:nvPr>
        </p:nvSpPr>
        <p:spPr>
          <a:xfrm>
            <a:off x="429300" y="1968014"/>
            <a:ext cx="10515600" cy="4013238"/>
          </a:xfrm>
        </p:spPr>
        <p:txBody>
          <a:bodyPr/>
          <a:lstStyle>
            <a:lvl1pPr marL="228600" indent="-228600">
              <a:buFontTx/>
              <a:buBlip>
                <a:blip r:embed="rId2"/>
              </a:buBlip>
              <a:defRPr>
                <a:solidFill>
                  <a:schemeClr val="bg1"/>
                </a:solidFill>
              </a:defRPr>
            </a:lvl1pPr>
            <a:lvl2pPr marL="800100" indent="-342900">
              <a:buFontTx/>
              <a:buBlip>
                <a:blip r:embed="rId2"/>
              </a:buBlip>
              <a:defRPr>
                <a:solidFill>
                  <a:schemeClr val="bg1"/>
                </a:solidFill>
              </a:defRPr>
            </a:lvl2pPr>
            <a:lvl3pPr marL="1257300" indent="-342900">
              <a:buFontTx/>
              <a:buBlip>
                <a:blip r:embed="rId2"/>
              </a:buBlip>
              <a:defRPr>
                <a:solidFill>
                  <a:schemeClr val="bg1"/>
                </a:solidFill>
              </a:defRPr>
            </a:lvl3pPr>
            <a:lvl4pPr marL="1657350" indent="-285750">
              <a:buFontTx/>
              <a:buBlip>
                <a:blip r:embed="rId2"/>
              </a:buBlip>
              <a:defRPr>
                <a:solidFill>
                  <a:schemeClr val="bg1"/>
                </a:solidFill>
              </a:defRPr>
            </a:lvl4pPr>
            <a:lvl5pPr marL="2114550" indent="-285750">
              <a:buFontTx/>
              <a:buBlip>
                <a:blip r:embed="rId2"/>
              </a:buBlip>
              <a:defRPr>
                <a:solidFill>
                  <a:schemeClr val="bg1"/>
                </a:solidFill>
              </a:defRPr>
            </a:lvl5pPr>
          </a:lstStyle>
          <a:p>
            <a:pPr lvl="0"/>
            <a:r>
              <a:rPr lang="en-US" dirty="0"/>
              <a:t>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824323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E61E-3F26-4FE3-879F-DC5A96623F6F}"/>
              </a:ext>
            </a:extLst>
          </p:cNvPr>
          <p:cNvSpPr>
            <a:spLocks noGrp="1"/>
          </p:cNvSpPr>
          <p:nvPr>
            <p:ph type="title"/>
          </p:nvPr>
        </p:nvSpPr>
        <p:spPr>
          <a:xfrm>
            <a:off x="437304" y="354368"/>
            <a:ext cx="10515600" cy="1325563"/>
          </a:xfrm>
        </p:spPr>
        <p:txBody>
          <a:bodyPr/>
          <a:lstStyle>
            <a:lvl1pPr>
              <a:defRPr>
                <a:solidFill>
                  <a:srgbClr val="491A66"/>
                </a:solidFill>
              </a:defRPr>
            </a:lvl1pPr>
          </a:lstStyle>
          <a:p>
            <a:r>
              <a:rPr lang="en-US"/>
              <a:t>Click to edit Master title style</a:t>
            </a:r>
            <a:endParaRPr lang="en-GB" dirty="0"/>
          </a:p>
        </p:txBody>
      </p:sp>
      <p:sp>
        <p:nvSpPr>
          <p:cNvPr id="12" name="Content Placeholder 5">
            <a:extLst>
              <a:ext uri="{FF2B5EF4-FFF2-40B4-BE49-F238E27FC236}">
                <a16:creationId xmlns:a16="http://schemas.microsoft.com/office/drawing/2014/main" id="{30731C49-F76A-4D7B-8FC0-9C92058A7A70}"/>
              </a:ext>
            </a:extLst>
          </p:cNvPr>
          <p:cNvSpPr>
            <a:spLocks noGrp="1"/>
          </p:cNvSpPr>
          <p:nvPr>
            <p:ph sz="quarter" idx="10" hasCustomPrompt="1"/>
          </p:nvPr>
        </p:nvSpPr>
        <p:spPr>
          <a:xfrm>
            <a:off x="429300" y="1968014"/>
            <a:ext cx="10515600" cy="4013238"/>
          </a:xfrm>
        </p:spPr>
        <p:txBody>
          <a:bodyPr/>
          <a:lstStyle>
            <a:lvl1pPr marL="228600" indent="-228600">
              <a:buFontTx/>
              <a:buBlip>
                <a:blip r:embed="rId2"/>
              </a:buBlip>
              <a:defRPr/>
            </a:lvl1pPr>
            <a:lvl2pPr marL="800100" indent="-342900">
              <a:buFontTx/>
              <a:buBlip>
                <a:blip r:embed="rId2"/>
              </a:buBlip>
              <a:defRPr/>
            </a:lvl2pPr>
            <a:lvl3pPr marL="1257300" indent="-342900">
              <a:buFontTx/>
              <a:buBlip>
                <a:blip r:embed="rId2"/>
              </a:buBlip>
              <a:defRPr/>
            </a:lvl3pPr>
            <a:lvl4pPr marL="1657350" indent="-285750">
              <a:buFontTx/>
              <a:buBlip>
                <a:blip r:embed="rId2"/>
              </a:buBlip>
              <a:defRPr/>
            </a:lvl4pPr>
            <a:lvl5pPr marL="2114550" indent="-285750">
              <a:buFontTx/>
              <a:buBlip>
                <a:blip r:embed="rId2"/>
              </a:buBlip>
              <a:defRPr/>
            </a:lvl5pPr>
          </a:lstStyle>
          <a:p>
            <a:pPr lvl="0"/>
            <a:r>
              <a:rPr lang="en-US" dirty="0"/>
              <a:t>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246780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6C073B-9002-45FF-8A60-D00AF5498BE3}" type="datetimeFigureOut">
              <a:rPr lang="en-GB" smtClean="0"/>
              <a:t>18/01/2021</a:t>
            </a:fld>
            <a:endParaRPr lang="en-GB"/>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41F0FB5-D502-4438-886F-18082FA237F4}" type="slidenum">
              <a:rPr lang="en-GB" smtClean="0"/>
              <a:t>‹#›</a:t>
            </a:fld>
            <a:endParaRPr lang="en-GB" dirty="0"/>
          </a:p>
        </p:txBody>
      </p:sp>
      <p:sp>
        <p:nvSpPr>
          <p:cNvPr id="11" name="Text Placeholder 10">
            <a:extLst>
              <a:ext uri="{FF2B5EF4-FFF2-40B4-BE49-F238E27FC236}">
                <a16:creationId xmlns:a16="http://schemas.microsoft.com/office/drawing/2014/main" id="{BA62217E-25DD-4960-ABE0-F9AA2F3DC9A2}"/>
              </a:ext>
            </a:extLst>
          </p:cNvPr>
          <p:cNvSpPr>
            <a:spLocks noGrp="1"/>
          </p:cNvSpPr>
          <p:nvPr>
            <p:ph type="body" sz="quarter" idx="13"/>
          </p:nvPr>
        </p:nvSpPr>
        <p:spPr>
          <a:xfrm>
            <a:off x="709062" y="2369370"/>
            <a:ext cx="10644738" cy="1912173"/>
          </a:xfrm>
        </p:spPr>
        <p:txBody>
          <a:bodyPr/>
          <a:lstStyle>
            <a:lvl1pPr marL="0" indent="0">
              <a:buNone/>
              <a:defRPr sz="4400">
                <a:solidFill>
                  <a:srgbClr val="491A66"/>
                </a:solidFill>
                <a:latin typeface="+mj-lt"/>
              </a:defRPr>
            </a:lvl1pPr>
            <a:lvl2pPr marL="457200" indent="0">
              <a:buNone/>
              <a:defRPr sz="4400">
                <a:solidFill>
                  <a:srgbClr val="F37023"/>
                </a:solidFill>
              </a:defRPr>
            </a:lvl2pPr>
          </a:lstStyle>
          <a:p>
            <a:pPr lvl="0"/>
            <a:r>
              <a:rPr lang="en-US"/>
              <a:t>Edit Master text styles</a:t>
            </a:r>
          </a:p>
          <a:p>
            <a:pPr lvl="1"/>
            <a:r>
              <a:rPr lang="en-US"/>
              <a:t>Second level</a:t>
            </a:r>
          </a:p>
        </p:txBody>
      </p:sp>
      <p:pic>
        <p:nvPicPr>
          <p:cNvPr id="14" name="Picture 13">
            <a:extLst>
              <a:ext uri="{FF2B5EF4-FFF2-40B4-BE49-F238E27FC236}">
                <a16:creationId xmlns:a16="http://schemas.microsoft.com/office/drawing/2014/main" id="{7D6A4557-7DDE-4427-A339-35D9B01A0F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3989" y="6084979"/>
            <a:ext cx="1641907" cy="477186"/>
          </a:xfrm>
          <a:prstGeom prst="rect">
            <a:avLst/>
          </a:prstGeom>
        </p:spPr>
      </p:pic>
    </p:spTree>
    <p:extLst>
      <p:ext uri="{BB962C8B-B14F-4D97-AF65-F5344CB8AC3E}">
        <p14:creationId xmlns:p14="http://schemas.microsoft.com/office/powerpoint/2010/main" val="18682042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C9AFB1-1EFD-4868-86E1-7B65C6E929F1}"/>
              </a:ext>
            </a:extLst>
          </p:cNvPr>
          <p:cNvSpPr>
            <a:spLocks noGrp="1"/>
          </p:cNvSpPr>
          <p:nvPr>
            <p:ph type="title" hasCustomPrompt="1"/>
          </p:nvPr>
        </p:nvSpPr>
        <p:spPr>
          <a:xfrm>
            <a:off x="6691256" y="296890"/>
            <a:ext cx="5238276" cy="714329"/>
          </a:xfrm>
        </p:spPr>
        <p:txBody>
          <a:bodyPr/>
          <a:lstStyle>
            <a:lvl1pPr>
              <a:defRPr>
                <a:solidFill>
                  <a:schemeClr val="bg1"/>
                </a:solidFill>
              </a:defRPr>
            </a:lvl1pPr>
          </a:lstStyle>
          <a:p>
            <a:r>
              <a:rPr lang="en-US" dirty="0"/>
              <a:t>Case study title</a:t>
            </a:r>
            <a:endParaRPr lang="en-GB" dirty="0"/>
          </a:p>
        </p:txBody>
      </p:sp>
      <p:sp>
        <p:nvSpPr>
          <p:cNvPr id="8" name="Text Placeholder 7">
            <a:extLst>
              <a:ext uri="{FF2B5EF4-FFF2-40B4-BE49-F238E27FC236}">
                <a16:creationId xmlns:a16="http://schemas.microsoft.com/office/drawing/2014/main" id="{ED2568EF-5343-4C6C-AE6C-6F7A820DEEC3}"/>
              </a:ext>
            </a:extLst>
          </p:cNvPr>
          <p:cNvSpPr>
            <a:spLocks noGrp="1"/>
          </p:cNvSpPr>
          <p:nvPr>
            <p:ph type="body" sz="quarter" idx="11"/>
          </p:nvPr>
        </p:nvSpPr>
        <p:spPr>
          <a:xfrm>
            <a:off x="6765925" y="1204913"/>
            <a:ext cx="5164138" cy="4754562"/>
          </a:xfrm>
        </p:spPr>
        <p:txBody>
          <a:bodyPr/>
          <a:lstStyle>
            <a:lvl1pPr marL="228600" indent="-228600">
              <a:buFontTx/>
              <a:buBlip>
                <a:blip r:embed="rId2"/>
              </a:buBlip>
              <a:defRPr>
                <a:solidFill>
                  <a:schemeClr val="bg1"/>
                </a:solidFill>
              </a:defRPr>
            </a:lvl1pPr>
            <a:lvl2pPr marL="685800" indent="-228600">
              <a:buFontTx/>
              <a:buBlip>
                <a:blip r:embed="rId2"/>
              </a:buBlip>
              <a:defRPr>
                <a:solidFill>
                  <a:schemeClr val="bg1"/>
                </a:solidFill>
              </a:defRPr>
            </a:lvl2pPr>
            <a:lvl3pPr marL="1143000" indent="-228600">
              <a:buFontTx/>
              <a:buBlip>
                <a:blip r:embed="rId2"/>
              </a:buBlip>
              <a:defRPr>
                <a:solidFill>
                  <a:schemeClr val="bg1"/>
                </a:solidFill>
              </a:defRPr>
            </a:lvl3pPr>
            <a:lvl4pPr marL="1600200" indent="-228600">
              <a:buFontTx/>
              <a:buBlip>
                <a:blip r:embed="rId2"/>
              </a:buBlip>
              <a:defRPr>
                <a:solidFill>
                  <a:schemeClr val="bg1"/>
                </a:solidFill>
              </a:defRPr>
            </a:lvl4pPr>
            <a:lvl5pPr marL="2057400" indent="-228600">
              <a:buFontTx/>
              <a:buBlip>
                <a:blip r:embed="rId2"/>
              </a:buBlip>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6441591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U shape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EC67FC4-C5D0-4ADC-A8C9-51C79B62F523}"/>
              </a:ext>
            </a:extLst>
          </p:cNvPr>
          <p:cNvSpPr/>
          <p:nvPr userDrawn="1"/>
        </p:nvSpPr>
        <p:spPr>
          <a:xfrm>
            <a:off x="0" y="2146300"/>
            <a:ext cx="12192000" cy="4711700"/>
          </a:xfrm>
          <a:prstGeom prst="rect">
            <a:avLst/>
          </a:prstGeom>
          <a:solidFill>
            <a:srgbClr val="00A19A"/>
          </a:solidFill>
          <a:ln w="1270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85A5"/>
              </a:solidFill>
              <a:effectLst/>
              <a:uLnTx/>
              <a:uFillTx/>
              <a:latin typeface="Calibri" panose="020F0502020204030204"/>
              <a:ea typeface="+mn-ea"/>
              <a:cs typeface="+mn-cs"/>
            </a:endParaRPr>
          </a:p>
        </p:txBody>
      </p:sp>
      <p:sp>
        <p:nvSpPr>
          <p:cNvPr id="24" name="Flowchart: Delay 23">
            <a:extLst>
              <a:ext uri="{FF2B5EF4-FFF2-40B4-BE49-F238E27FC236}">
                <a16:creationId xmlns:a16="http://schemas.microsoft.com/office/drawing/2014/main" id="{DC0B3E49-B356-4739-9034-50E9CEC709E2}"/>
              </a:ext>
            </a:extLst>
          </p:cNvPr>
          <p:cNvSpPr/>
          <p:nvPr userDrawn="1"/>
        </p:nvSpPr>
        <p:spPr>
          <a:xfrm rot="5400000">
            <a:off x="8746601" y="2066541"/>
            <a:ext cx="2988469" cy="3184271"/>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pic>
        <p:nvPicPr>
          <p:cNvPr id="31" name="Picture 30">
            <a:extLst>
              <a:ext uri="{FF2B5EF4-FFF2-40B4-BE49-F238E27FC236}">
                <a16:creationId xmlns:a16="http://schemas.microsoft.com/office/drawing/2014/main" id="{DA448D43-F6D4-4189-BBDC-53888D5AAE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3163" y="750749"/>
            <a:ext cx="1807605" cy="527241"/>
          </a:xfrm>
          <a:prstGeom prst="rect">
            <a:avLst/>
          </a:prstGeom>
        </p:spPr>
      </p:pic>
      <p:sp>
        <p:nvSpPr>
          <p:cNvPr id="4" name="Title 3">
            <a:extLst>
              <a:ext uri="{FF2B5EF4-FFF2-40B4-BE49-F238E27FC236}">
                <a16:creationId xmlns:a16="http://schemas.microsoft.com/office/drawing/2014/main" id="{DA2DC420-B1F1-4029-A960-EACBCF5AFA84}"/>
              </a:ext>
            </a:extLst>
          </p:cNvPr>
          <p:cNvSpPr>
            <a:spLocks noGrp="1"/>
          </p:cNvSpPr>
          <p:nvPr>
            <p:ph type="title" hasCustomPrompt="1"/>
          </p:nvPr>
        </p:nvSpPr>
        <p:spPr>
          <a:xfrm>
            <a:off x="545345" y="351587"/>
            <a:ext cx="8488680" cy="1325563"/>
          </a:xfrm>
        </p:spPr>
        <p:txBody>
          <a:bodyPr/>
          <a:lstStyle>
            <a:lvl1pPr>
              <a:defRPr>
                <a:solidFill>
                  <a:srgbClr val="491A66"/>
                </a:solidFill>
              </a:defRPr>
            </a:lvl1pPr>
          </a:lstStyle>
          <a:p>
            <a:r>
              <a:rPr lang="en-US" dirty="0"/>
              <a:t>Click to edit title</a:t>
            </a:r>
            <a:endParaRPr lang="en-GB" dirty="0"/>
          </a:p>
        </p:txBody>
      </p:sp>
      <p:sp>
        <p:nvSpPr>
          <p:cNvPr id="16" name="Flowchart: Delay 15">
            <a:extLst>
              <a:ext uri="{FF2B5EF4-FFF2-40B4-BE49-F238E27FC236}">
                <a16:creationId xmlns:a16="http://schemas.microsoft.com/office/drawing/2014/main" id="{454FD496-54DA-4199-AAC6-66A65DE445AA}"/>
              </a:ext>
            </a:extLst>
          </p:cNvPr>
          <p:cNvSpPr/>
          <p:nvPr userDrawn="1"/>
        </p:nvSpPr>
        <p:spPr>
          <a:xfrm rot="5400000">
            <a:off x="4601765" y="2066541"/>
            <a:ext cx="2988469" cy="3184271"/>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17" name="Flowchart: Delay 16">
            <a:extLst>
              <a:ext uri="{FF2B5EF4-FFF2-40B4-BE49-F238E27FC236}">
                <a16:creationId xmlns:a16="http://schemas.microsoft.com/office/drawing/2014/main" id="{2EEE0A17-3A41-451F-A395-9A5EFCF47621}"/>
              </a:ext>
            </a:extLst>
          </p:cNvPr>
          <p:cNvSpPr/>
          <p:nvPr userDrawn="1"/>
        </p:nvSpPr>
        <p:spPr>
          <a:xfrm rot="5400000">
            <a:off x="456930" y="2066541"/>
            <a:ext cx="2988469" cy="3184271"/>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32" name="Text Placeholder 5">
            <a:extLst>
              <a:ext uri="{FF2B5EF4-FFF2-40B4-BE49-F238E27FC236}">
                <a16:creationId xmlns:a16="http://schemas.microsoft.com/office/drawing/2014/main" id="{F2373825-CB96-426B-8496-7664CEBF187C}"/>
              </a:ext>
            </a:extLst>
          </p:cNvPr>
          <p:cNvSpPr>
            <a:spLocks noGrp="1"/>
          </p:cNvSpPr>
          <p:nvPr>
            <p:ph type="body" sz="quarter" idx="10" hasCustomPrompt="1"/>
          </p:nvPr>
        </p:nvSpPr>
        <p:spPr>
          <a:xfrm>
            <a:off x="456094" y="2167167"/>
            <a:ext cx="2990140" cy="557243"/>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33" name="Text Placeholder 5">
            <a:extLst>
              <a:ext uri="{FF2B5EF4-FFF2-40B4-BE49-F238E27FC236}">
                <a16:creationId xmlns:a16="http://schemas.microsoft.com/office/drawing/2014/main" id="{44CC8692-0B4D-44DA-A5AE-4030ACC897F1}"/>
              </a:ext>
            </a:extLst>
          </p:cNvPr>
          <p:cNvSpPr>
            <a:spLocks noGrp="1"/>
          </p:cNvSpPr>
          <p:nvPr>
            <p:ph type="body" sz="quarter" idx="11" hasCustomPrompt="1"/>
          </p:nvPr>
        </p:nvSpPr>
        <p:spPr>
          <a:xfrm>
            <a:off x="456094" y="2742552"/>
            <a:ext cx="2990140" cy="2296684"/>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36" name="Text Placeholder 5">
            <a:extLst>
              <a:ext uri="{FF2B5EF4-FFF2-40B4-BE49-F238E27FC236}">
                <a16:creationId xmlns:a16="http://schemas.microsoft.com/office/drawing/2014/main" id="{36B6870B-E95A-4DA8-A4F8-26627F73F067}"/>
              </a:ext>
            </a:extLst>
          </p:cNvPr>
          <p:cNvSpPr>
            <a:spLocks noGrp="1"/>
          </p:cNvSpPr>
          <p:nvPr>
            <p:ph type="body" sz="quarter" idx="12" hasCustomPrompt="1"/>
          </p:nvPr>
        </p:nvSpPr>
        <p:spPr>
          <a:xfrm>
            <a:off x="4600930" y="2164442"/>
            <a:ext cx="2990140" cy="557243"/>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37" name="Text Placeholder 5">
            <a:extLst>
              <a:ext uri="{FF2B5EF4-FFF2-40B4-BE49-F238E27FC236}">
                <a16:creationId xmlns:a16="http://schemas.microsoft.com/office/drawing/2014/main" id="{E8AF5EBD-23A4-412B-829C-75793DD198C4}"/>
              </a:ext>
            </a:extLst>
          </p:cNvPr>
          <p:cNvSpPr>
            <a:spLocks noGrp="1"/>
          </p:cNvSpPr>
          <p:nvPr>
            <p:ph type="body" sz="quarter" idx="13" hasCustomPrompt="1"/>
          </p:nvPr>
        </p:nvSpPr>
        <p:spPr>
          <a:xfrm>
            <a:off x="4600930" y="2745926"/>
            <a:ext cx="2990140" cy="2296684"/>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38" name="Text Placeholder 5">
            <a:extLst>
              <a:ext uri="{FF2B5EF4-FFF2-40B4-BE49-F238E27FC236}">
                <a16:creationId xmlns:a16="http://schemas.microsoft.com/office/drawing/2014/main" id="{4028204A-AFFE-45E2-83A4-293BB8C2003E}"/>
              </a:ext>
            </a:extLst>
          </p:cNvPr>
          <p:cNvSpPr>
            <a:spLocks noGrp="1"/>
          </p:cNvSpPr>
          <p:nvPr>
            <p:ph type="body" sz="quarter" idx="14" hasCustomPrompt="1"/>
          </p:nvPr>
        </p:nvSpPr>
        <p:spPr>
          <a:xfrm>
            <a:off x="8760628" y="2164442"/>
            <a:ext cx="2990140" cy="557243"/>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39" name="Text Placeholder 5">
            <a:extLst>
              <a:ext uri="{FF2B5EF4-FFF2-40B4-BE49-F238E27FC236}">
                <a16:creationId xmlns:a16="http://schemas.microsoft.com/office/drawing/2014/main" id="{C75D4CF2-9351-47DF-A325-699435EC8C3C}"/>
              </a:ext>
            </a:extLst>
          </p:cNvPr>
          <p:cNvSpPr>
            <a:spLocks noGrp="1"/>
          </p:cNvSpPr>
          <p:nvPr>
            <p:ph type="body" sz="quarter" idx="15" hasCustomPrompt="1"/>
          </p:nvPr>
        </p:nvSpPr>
        <p:spPr>
          <a:xfrm>
            <a:off x="8760628" y="2739827"/>
            <a:ext cx="2990140" cy="2296684"/>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Tree>
    <p:extLst>
      <p:ext uri="{BB962C8B-B14F-4D97-AF65-F5344CB8AC3E}">
        <p14:creationId xmlns:p14="http://schemas.microsoft.com/office/powerpoint/2010/main" val="26929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hree U shapes">
    <p:spTree>
      <p:nvGrpSpPr>
        <p:cNvPr id="1" name=""/>
        <p:cNvGrpSpPr/>
        <p:nvPr/>
      </p:nvGrpSpPr>
      <p:grpSpPr>
        <a:xfrm>
          <a:off x="0" y="0"/>
          <a:ext cx="0" cy="0"/>
          <a:chOff x="0" y="0"/>
          <a:chExt cx="0" cy="0"/>
        </a:xfrm>
      </p:grpSpPr>
      <p:sp>
        <p:nvSpPr>
          <p:cNvPr id="24" name="Flowchart: Delay 23">
            <a:extLst>
              <a:ext uri="{FF2B5EF4-FFF2-40B4-BE49-F238E27FC236}">
                <a16:creationId xmlns:a16="http://schemas.microsoft.com/office/drawing/2014/main" id="{DC0B3E49-B356-4739-9034-50E9CEC709E2}"/>
              </a:ext>
            </a:extLst>
          </p:cNvPr>
          <p:cNvSpPr/>
          <p:nvPr userDrawn="1"/>
        </p:nvSpPr>
        <p:spPr>
          <a:xfrm rot="5400000">
            <a:off x="8746601" y="2066541"/>
            <a:ext cx="2988469" cy="3184271"/>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4" name="Title 3">
            <a:extLst>
              <a:ext uri="{FF2B5EF4-FFF2-40B4-BE49-F238E27FC236}">
                <a16:creationId xmlns:a16="http://schemas.microsoft.com/office/drawing/2014/main" id="{DA2DC420-B1F1-4029-A960-EACBCF5AFA84}"/>
              </a:ext>
            </a:extLst>
          </p:cNvPr>
          <p:cNvSpPr>
            <a:spLocks noGrp="1"/>
          </p:cNvSpPr>
          <p:nvPr>
            <p:ph type="title" hasCustomPrompt="1"/>
          </p:nvPr>
        </p:nvSpPr>
        <p:spPr>
          <a:xfrm>
            <a:off x="545345" y="351587"/>
            <a:ext cx="8488680" cy="1325563"/>
          </a:xfrm>
        </p:spPr>
        <p:txBody>
          <a:bodyPr/>
          <a:lstStyle>
            <a:lvl1pPr>
              <a:defRPr>
                <a:solidFill>
                  <a:srgbClr val="491A66"/>
                </a:solidFill>
              </a:defRPr>
            </a:lvl1pPr>
          </a:lstStyle>
          <a:p>
            <a:r>
              <a:rPr lang="en-US" dirty="0"/>
              <a:t>Click to edit title</a:t>
            </a:r>
            <a:endParaRPr lang="en-GB" dirty="0"/>
          </a:p>
        </p:txBody>
      </p:sp>
      <p:sp>
        <p:nvSpPr>
          <p:cNvPr id="16" name="Flowchart: Delay 15">
            <a:extLst>
              <a:ext uri="{FF2B5EF4-FFF2-40B4-BE49-F238E27FC236}">
                <a16:creationId xmlns:a16="http://schemas.microsoft.com/office/drawing/2014/main" id="{454FD496-54DA-4199-AAC6-66A65DE445AA}"/>
              </a:ext>
            </a:extLst>
          </p:cNvPr>
          <p:cNvSpPr/>
          <p:nvPr userDrawn="1"/>
        </p:nvSpPr>
        <p:spPr>
          <a:xfrm rot="5400000">
            <a:off x="4601765" y="2066541"/>
            <a:ext cx="2988469" cy="3184271"/>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17" name="Flowchart: Delay 16">
            <a:extLst>
              <a:ext uri="{FF2B5EF4-FFF2-40B4-BE49-F238E27FC236}">
                <a16:creationId xmlns:a16="http://schemas.microsoft.com/office/drawing/2014/main" id="{2EEE0A17-3A41-451F-A395-9A5EFCF47621}"/>
              </a:ext>
            </a:extLst>
          </p:cNvPr>
          <p:cNvSpPr/>
          <p:nvPr userDrawn="1"/>
        </p:nvSpPr>
        <p:spPr>
          <a:xfrm rot="5400000">
            <a:off x="456930" y="2066541"/>
            <a:ext cx="2988469" cy="3184271"/>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32" name="Text Placeholder 5">
            <a:extLst>
              <a:ext uri="{FF2B5EF4-FFF2-40B4-BE49-F238E27FC236}">
                <a16:creationId xmlns:a16="http://schemas.microsoft.com/office/drawing/2014/main" id="{F2373825-CB96-426B-8496-7664CEBF187C}"/>
              </a:ext>
            </a:extLst>
          </p:cNvPr>
          <p:cNvSpPr>
            <a:spLocks noGrp="1"/>
          </p:cNvSpPr>
          <p:nvPr>
            <p:ph type="body" sz="quarter" idx="10" hasCustomPrompt="1"/>
          </p:nvPr>
        </p:nvSpPr>
        <p:spPr>
          <a:xfrm>
            <a:off x="456094" y="2167167"/>
            <a:ext cx="2990140" cy="557243"/>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33" name="Text Placeholder 5">
            <a:extLst>
              <a:ext uri="{FF2B5EF4-FFF2-40B4-BE49-F238E27FC236}">
                <a16:creationId xmlns:a16="http://schemas.microsoft.com/office/drawing/2014/main" id="{44CC8692-0B4D-44DA-A5AE-4030ACC897F1}"/>
              </a:ext>
            </a:extLst>
          </p:cNvPr>
          <p:cNvSpPr>
            <a:spLocks noGrp="1"/>
          </p:cNvSpPr>
          <p:nvPr>
            <p:ph type="body" sz="quarter" idx="11" hasCustomPrompt="1"/>
          </p:nvPr>
        </p:nvSpPr>
        <p:spPr>
          <a:xfrm>
            <a:off x="456094" y="2742552"/>
            <a:ext cx="2990140" cy="2296684"/>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36" name="Text Placeholder 5">
            <a:extLst>
              <a:ext uri="{FF2B5EF4-FFF2-40B4-BE49-F238E27FC236}">
                <a16:creationId xmlns:a16="http://schemas.microsoft.com/office/drawing/2014/main" id="{36B6870B-E95A-4DA8-A4F8-26627F73F067}"/>
              </a:ext>
            </a:extLst>
          </p:cNvPr>
          <p:cNvSpPr>
            <a:spLocks noGrp="1"/>
          </p:cNvSpPr>
          <p:nvPr>
            <p:ph type="body" sz="quarter" idx="12" hasCustomPrompt="1"/>
          </p:nvPr>
        </p:nvSpPr>
        <p:spPr>
          <a:xfrm>
            <a:off x="4600930" y="2164442"/>
            <a:ext cx="2990140" cy="557243"/>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37" name="Text Placeholder 5">
            <a:extLst>
              <a:ext uri="{FF2B5EF4-FFF2-40B4-BE49-F238E27FC236}">
                <a16:creationId xmlns:a16="http://schemas.microsoft.com/office/drawing/2014/main" id="{E8AF5EBD-23A4-412B-829C-75793DD198C4}"/>
              </a:ext>
            </a:extLst>
          </p:cNvPr>
          <p:cNvSpPr>
            <a:spLocks noGrp="1"/>
          </p:cNvSpPr>
          <p:nvPr>
            <p:ph type="body" sz="quarter" idx="13" hasCustomPrompt="1"/>
          </p:nvPr>
        </p:nvSpPr>
        <p:spPr>
          <a:xfrm>
            <a:off x="4600930" y="2745926"/>
            <a:ext cx="2990140" cy="2296684"/>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38" name="Text Placeholder 5">
            <a:extLst>
              <a:ext uri="{FF2B5EF4-FFF2-40B4-BE49-F238E27FC236}">
                <a16:creationId xmlns:a16="http://schemas.microsoft.com/office/drawing/2014/main" id="{4028204A-AFFE-45E2-83A4-293BB8C2003E}"/>
              </a:ext>
            </a:extLst>
          </p:cNvPr>
          <p:cNvSpPr>
            <a:spLocks noGrp="1"/>
          </p:cNvSpPr>
          <p:nvPr>
            <p:ph type="body" sz="quarter" idx="14" hasCustomPrompt="1"/>
          </p:nvPr>
        </p:nvSpPr>
        <p:spPr>
          <a:xfrm>
            <a:off x="8760628" y="2164442"/>
            <a:ext cx="2990140" cy="557243"/>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39" name="Text Placeholder 5">
            <a:extLst>
              <a:ext uri="{FF2B5EF4-FFF2-40B4-BE49-F238E27FC236}">
                <a16:creationId xmlns:a16="http://schemas.microsoft.com/office/drawing/2014/main" id="{C75D4CF2-9351-47DF-A325-699435EC8C3C}"/>
              </a:ext>
            </a:extLst>
          </p:cNvPr>
          <p:cNvSpPr>
            <a:spLocks noGrp="1"/>
          </p:cNvSpPr>
          <p:nvPr>
            <p:ph type="body" sz="quarter" idx="15" hasCustomPrompt="1"/>
          </p:nvPr>
        </p:nvSpPr>
        <p:spPr>
          <a:xfrm>
            <a:off x="8760628" y="2739827"/>
            <a:ext cx="2990140" cy="2296684"/>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Tree>
    <p:extLst>
      <p:ext uri="{BB962C8B-B14F-4D97-AF65-F5344CB8AC3E}">
        <p14:creationId xmlns:p14="http://schemas.microsoft.com/office/powerpoint/2010/main" val="4435409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U shape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EC67FC4-C5D0-4ADC-A8C9-51C79B62F523}"/>
              </a:ext>
            </a:extLst>
          </p:cNvPr>
          <p:cNvSpPr/>
          <p:nvPr userDrawn="1"/>
        </p:nvSpPr>
        <p:spPr>
          <a:xfrm>
            <a:off x="0" y="2146300"/>
            <a:ext cx="12192000" cy="4711700"/>
          </a:xfrm>
          <a:prstGeom prst="rect">
            <a:avLst/>
          </a:prstGeom>
          <a:solidFill>
            <a:srgbClr val="00A19A"/>
          </a:solidFill>
          <a:ln w="1270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85A5"/>
              </a:solidFill>
              <a:effectLst/>
              <a:uLnTx/>
              <a:uFillTx/>
              <a:latin typeface="Calibri" panose="020F0502020204030204"/>
              <a:ea typeface="+mn-ea"/>
              <a:cs typeface="+mn-cs"/>
            </a:endParaRPr>
          </a:p>
        </p:txBody>
      </p:sp>
      <p:sp>
        <p:nvSpPr>
          <p:cNvPr id="24" name="Flowchart: Delay 23">
            <a:extLst>
              <a:ext uri="{FF2B5EF4-FFF2-40B4-BE49-F238E27FC236}">
                <a16:creationId xmlns:a16="http://schemas.microsoft.com/office/drawing/2014/main" id="{DC0B3E49-B356-4739-9034-50E9CEC709E2}"/>
              </a:ext>
            </a:extLst>
          </p:cNvPr>
          <p:cNvSpPr/>
          <p:nvPr userDrawn="1"/>
        </p:nvSpPr>
        <p:spPr>
          <a:xfrm rot="5400000">
            <a:off x="6517452" y="1985993"/>
            <a:ext cx="2106345" cy="2426957"/>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pic>
        <p:nvPicPr>
          <p:cNvPr id="31" name="Picture 30">
            <a:extLst>
              <a:ext uri="{FF2B5EF4-FFF2-40B4-BE49-F238E27FC236}">
                <a16:creationId xmlns:a16="http://schemas.microsoft.com/office/drawing/2014/main" id="{DA448D43-F6D4-4189-BBDC-53888D5AAE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3163" y="750749"/>
            <a:ext cx="1807605" cy="527241"/>
          </a:xfrm>
          <a:prstGeom prst="rect">
            <a:avLst/>
          </a:prstGeom>
        </p:spPr>
      </p:pic>
      <p:sp>
        <p:nvSpPr>
          <p:cNvPr id="4" name="Title 3">
            <a:extLst>
              <a:ext uri="{FF2B5EF4-FFF2-40B4-BE49-F238E27FC236}">
                <a16:creationId xmlns:a16="http://schemas.microsoft.com/office/drawing/2014/main" id="{DA2DC420-B1F1-4029-A960-EACBCF5AFA84}"/>
              </a:ext>
            </a:extLst>
          </p:cNvPr>
          <p:cNvSpPr>
            <a:spLocks noGrp="1"/>
          </p:cNvSpPr>
          <p:nvPr>
            <p:ph type="title" hasCustomPrompt="1"/>
          </p:nvPr>
        </p:nvSpPr>
        <p:spPr>
          <a:xfrm>
            <a:off x="545345" y="351587"/>
            <a:ext cx="8488680" cy="1325563"/>
          </a:xfrm>
        </p:spPr>
        <p:txBody>
          <a:bodyPr/>
          <a:lstStyle>
            <a:lvl1pPr>
              <a:defRPr>
                <a:solidFill>
                  <a:srgbClr val="491A66"/>
                </a:solidFill>
              </a:defRPr>
            </a:lvl1pPr>
          </a:lstStyle>
          <a:p>
            <a:r>
              <a:rPr lang="en-US" dirty="0"/>
              <a:t>Click to edit title</a:t>
            </a:r>
            <a:endParaRPr lang="en-GB" dirty="0"/>
          </a:p>
        </p:txBody>
      </p:sp>
      <p:sp>
        <p:nvSpPr>
          <p:cNvPr id="16" name="Flowchart: Delay 15">
            <a:extLst>
              <a:ext uri="{FF2B5EF4-FFF2-40B4-BE49-F238E27FC236}">
                <a16:creationId xmlns:a16="http://schemas.microsoft.com/office/drawing/2014/main" id="{454FD496-54DA-4199-AAC6-66A65DE445AA}"/>
              </a:ext>
            </a:extLst>
          </p:cNvPr>
          <p:cNvSpPr/>
          <p:nvPr userDrawn="1"/>
        </p:nvSpPr>
        <p:spPr>
          <a:xfrm rot="5400000">
            <a:off x="3566925" y="2004139"/>
            <a:ext cx="2106345" cy="2426957"/>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17" name="Flowchart: Delay 16">
            <a:extLst>
              <a:ext uri="{FF2B5EF4-FFF2-40B4-BE49-F238E27FC236}">
                <a16:creationId xmlns:a16="http://schemas.microsoft.com/office/drawing/2014/main" id="{2EEE0A17-3A41-451F-A395-9A5EFCF47621}"/>
              </a:ext>
            </a:extLst>
          </p:cNvPr>
          <p:cNvSpPr/>
          <p:nvPr userDrawn="1"/>
        </p:nvSpPr>
        <p:spPr>
          <a:xfrm rot="5400000">
            <a:off x="489168" y="2004139"/>
            <a:ext cx="2106346" cy="2426956"/>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14" name="Flowchart: Delay 13">
            <a:extLst>
              <a:ext uri="{FF2B5EF4-FFF2-40B4-BE49-F238E27FC236}">
                <a16:creationId xmlns:a16="http://schemas.microsoft.com/office/drawing/2014/main" id="{A96B9533-2492-474A-8F8E-2B7DB44FB3C9}"/>
              </a:ext>
            </a:extLst>
          </p:cNvPr>
          <p:cNvSpPr/>
          <p:nvPr userDrawn="1"/>
        </p:nvSpPr>
        <p:spPr>
          <a:xfrm rot="5400000">
            <a:off x="9543965" y="2004139"/>
            <a:ext cx="2106345" cy="2426957"/>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38" name="Text Placeholder 5">
            <a:extLst>
              <a:ext uri="{FF2B5EF4-FFF2-40B4-BE49-F238E27FC236}">
                <a16:creationId xmlns:a16="http://schemas.microsoft.com/office/drawing/2014/main" id="{4028204A-AFFE-45E2-83A4-293BB8C2003E}"/>
              </a:ext>
            </a:extLst>
          </p:cNvPr>
          <p:cNvSpPr>
            <a:spLocks noGrp="1"/>
          </p:cNvSpPr>
          <p:nvPr>
            <p:ph type="body" sz="quarter" idx="14" hasCustomPrompt="1"/>
          </p:nvPr>
        </p:nvSpPr>
        <p:spPr>
          <a:xfrm>
            <a:off x="9467124" y="2164442"/>
            <a:ext cx="1182535" cy="438909"/>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39" name="Text Placeholder 5">
            <a:extLst>
              <a:ext uri="{FF2B5EF4-FFF2-40B4-BE49-F238E27FC236}">
                <a16:creationId xmlns:a16="http://schemas.microsoft.com/office/drawing/2014/main" id="{C75D4CF2-9351-47DF-A325-699435EC8C3C}"/>
              </a:ext>
            </a:extLst>
          </p:cNvPr>
          <p:cNvSpPr>
            <a:spLocks noGrp="1"/>
          </p:cNvSpPr>
          <p:nvPr>
            <p:ph type="body" sz="quarter" idx="15" hasCustomPrompt="1"/>
          </p:nvPr>
        </p:nvSpPr>
        <p:spPr>
          <a:xfrm>
            <a:off x="9487051" y="2621493"/>
            <a:ext cx="1835654" cy="950046"/>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15" name="Text Placeholder 5">
            <a:extLst>
              <a:ext uri="{FF2B5EF4-FFF2-40B4-BE49-F238E27FC236}">
                <a16:creationId xmlns:a16="http://schemas.microsoft.com/office/drawing/2014/main" id="{26A48FFB-74C0-4F14-A9CA-61518820A8C3}"/>
              </a:ext>
            </a:extLst>
          </p:cNvPr>
          <p:cNvSpPr>
            <a:spLocks noGrp="1"/>
          </p:cNvSpPr>
          <p:nvPr>
            <p:ph type="body" sz="quarter" idx="16" hasCustomPrompt="1"/>
          </p:nvPr>
        </p:nvSpPr>
        <p:spPr>
          <a:xfrm>
            <a:off x="6433132" y="2164442"/>
            <a:ext cx="1182535" cy="438909"/>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18" name="Text Placeholder 5">
            <a:extLst>
              <a:ext uri="{FF2B5EF4-FFF2-40B4-BE49-F238E27FC236}">
                <a16:creationId xmlns:a16="http://schemas.microsoft.com/office/drawing/2014/main" id="{E33E1632-58E6-4E54-882D-21A335D4A38C}"/>
              </a:ext>
            </a:extLst>
          </p:cNvPr>
          <p:cNvSpPr>
            <a:spLocks noGrp="1"/>
          </p:cNvSpPr>
          <p:nvPr>
            <p:ph type="body" sz="quarter" idx="17" hasCustomPrompt="1"/>
          </p:nvPr>
        </p:nvSpPr>
        <p:spPr>
          <a:xfrm>
            <a:off x="6453059" y="2621493"/>
            <a:ext cx="1835654" cy="950046"/>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19" name="Text Placeholder 5">
            <a:extLst>
              <a:ext uri="{FF2B5EF4-FFF2-40B4-BE49-F238E27FC236}">
                <a16:creationId xmlns:a16="http://schemas.microsoft.com/office/drawing/2014/main" id="{D0D64113-B1DC-47E6-83DD-9AF945602EFE}"/>
              </a:ext>
            </a:extLst>
          </p:cNvPr>
          <p:cNvSpPr>
            <a:spLocks noGrp="1"/>
          </p:cNvSpPr>
          <p:nvPr>
            <p:ph type="body" sz="quarter" idx="18" hasCustomPrompt="1"/>
          </p:nvPr>
        </p:nvSpPr>
        <p:spPr>
          <a:xfrm>
            <a:off x="3522079" y="2164442"/>
            <a:ext cx="1182535" cy="438909"/>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20" name="Text Placeholder 5">
            <a:extLst>
              <a:ext uri="{FF2B5EF4-FFF2-40B4-BE49-F238E27FC236}">
                <a16:creationId xmlns:a16="http://schemas.microsoft.com/office/drawing/2014/main" id="{C0EE6394-CAF7-43E7-BCA9-C54E44FB10CC}"/>
              </a:ext>
            </a:extLst>
          </p:cNvPr>
          <p:cNvSpPr>
            <a:spLocks noGrp="1"/>
          </p:cNvSpPr>
          <p:nvPr>
            <p:ph type="body" sz="quarter" idx="19" hasCustomPrompt="1"/>
          </p:nvPr>
        </p:nvSpPr>
        <p:spPr>
          <a:xfrm>
            <a:off x="3542006" y="2621493"/>
            <a:ext cx="1835654" cy="950046"/>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22" name="Text Placeholder 5">
            <a:extLst>
              <a:ext uri="{FF2B5EF4-FFF2-40B4-BE49-F238E27FC236}">
                <a16:creationId xmlns:a16="http://schemas.microsoft.com/office/drawing/2014/main" id="{55EEB46E-41F4-4586-B4A5-010399555F94}"/>
              </a:ext>
            </a:extLst>
          </p:cNvPr>
          <p:cNvSpPr>
            <a:spLocks noGrp="1"/>
          </p:cNvSpPr>
          <p:nvPr>
            <p:ph type="body" sz="quarter" idx="20" hasCustomPrompt="1"/>
          </p:nvPr>
        </p:nvSpPr>
        <p:spPr>
          <a:xfrm>
            <a:off x="396754" y="2164442"/>
            <a:ext cx="1182535" cy="438909"/>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23" name="Text Placeholder 5">
            <a:extLst>
              <a:ext uri="{FF2B5EF4-FFF2-40B4-BE49-F238E27FC236}">
                <a16:creationId xmlns:a16="http://schemas.microsoft.com/office/drawing/2014/main" id="{6235E8B4-1E7D-4065-AE29-1EE0BD428A6E}"/>
              </a:ext>
            </a:extLst>
          </p:cNvPr>
          <p:cNvSpPr>
            <a:spLocks noGrp="1"/>
          </p:cNvSpPr>
          <p:nvPr>
            <p:ph type="body" sz="quarter" idx="21" hasCustomPrompt="1"/>
          </p:nvPr>
        </p:nvSpPr>
        <p:spPr>
          <a:xfrm>
            <a:off x="416681" y="2621493"/>
            <a:ext cx="1835654" cy="950046"/>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3" name="Text Placeholder 2">
            <a:extLst>
              <a:ext uri="{FF2B5EF4-FFF2-40B4-BE49-F238E27FC236}">
                <a16:creationId xmlns:a16="http://schemas.microsoft.com/office/drawing/2014/main" id="{5A0F2717-D45E-44F6-8041-688D23B4FC80}"/>
              </a:ext>
            </a:extLst>
          </p:cNvPr>
          <p:cNvSpPr>
            <a:spLocks noGrp="1"/>
          </p:cNvSpPr>
          <p:nvPr>
            <p:ph type="body" sz="quarter" idx="22" hasCustomPrompt="1"/>
          </p:nvPr>
        </p:nvSpPr>
        <p:spPr>
          <a:xfrm>
            <a:off x="328613" y="4518025"/>
            <a:ext cx="11482387" cy="1989138"/>
          </a:xfrm>
        </p:spPr>
        <p:txBody>
          <a:bodyPr/>
          <a:lstStyle>
            <a:lvl1pPr marL="0" indent="0">
              <a:buFontTx/>
              <a:buNone/>
              <a:defRPr>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74408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Four U shapes">
    <p:spTree>
      <p:nvGrpSpPr>
        <p:cNvPr id="1" name=""/>
        <p:cNvGrpSpPr/>
        <p:nvPr/>
      </p:nvGrpSpPr>
      <p:grpSpPr>
        <a:xfrm>
          <a:off x="0" y="0"/>
          <a:ext cx="0" cy="0"/>
          <a:chOff x="0" y="0"/>
          <a:chExt cx="0" cy="0"/>
        </a:xfrm>
      </p:grpSpPr>
      <p:sp>
        <p:nvSpPr>
          <p:cNvPr id="24" name="Flowchart: Delay 23">
            <a:extLst>
              <a:ext uri="{FF2B5EF4-FFF2-40B4-BE49-F238E27FC236}">
                <a16:creationId xmlns:a16="http://schemas.microsoft.com/office/drawing/2014/main" id="{DC0B3E49-B356-4739-9034-50E9CEC709E2}"/>
              </a:ext>
            </a:extLst>
          </p:cNvPr>
          <p:cNvSpPr/>
          <p:nvPr userDrawn="1"/>
        </p:nvSpPr>
        <p:spPr>
          <a:xfrm rot="5400000">
            <a:off x="6517452" y="1985993"/>
            <a:ext cx="2106345" cy="2426957"/>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4" name="Title 3">
            <a:extLst>
              <a:ext uri="{FF2B5EF4-FFF2-40B4-BE49-F238E27FC236}">
                <a16:creationId xmlns:a16="http://schemas.microsoft.com/office/drawing/2014/main" id="{DA2DC420-B1F1-4029-A960-EACBCF5AFA84}"/>
              </a:ext>
            </a:extLst>
          </p:cNvPr>
          <p:cNvSpPr>
            <a:spLocks noGrp="1"/>
          </p:cNvSpPr>
          <p:nvPr>
            <p:ph type="title" hasCustomPrompt="1"/>
          </p:nvPr>
        </p:nvSpPr>
        <p:spPr>
          <a:xfrm>
            <a:off x="545345" y="351587"/>
            <a:ext cx="8488680" cy="1325563"/>
          </a:xfrm>
        </p:spPr>
        <p:txBody>
          <a:bodyPr/>
          <a:lstStyle>
            <a:lvl1pPr>
              <a:defRPr>
                <a:solidFill>
                  <a:srgbClr val="491A66"/>
                </a:solidFill>
              </a:defRPr>
            </a:lvl1pPr>
          </a:lstStyle>
          <a:p>
            <a:r>
              <a:rPr lang="en-US" dirty="0"/>
              <a:t>Click to edit title</a:t>
            </a:r>
            <a:endParaRPr lang="en-GB" dirty="0"/>
          </a:p>
        </p:txBody>
      </p:sp>
      <p:sp>
        <p:nvSpPr>
          <p:cNvPr id="16" name="Flowchart: Delay 15">
            <a:extLst>
              <a:ext uri="{FF2B5EF4-FFF2-40B4-BE49-F238E27FC236}">
                <a16:creationId xmlns:a16="http://schemas.microsoft.com/office/drawing/2014/main" id="{454FD496-54DA-4199-AAC6-66A65DE445AA}"/>
              </a:ext>
            </a:extLst>
          </p:cNvPr>
          <p:cNvSpPr/>
          <p:nvPr userDrawn="1"/>
        </p:nvSpPr>
        <p:spPr>
          <a:xfrm rot="5400000">
            <a:off x="3566925" y="2004139"/>
            <a:ext cx="2106345" cy="2426957"/>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17" name="Flowchart: Delay 16">
            <a:extLst>
              <a:ext uri="{FF2B5EF4-FFF2-40B4-BE49-F238E27FC236}">
                <a16:creationId xmlns:a16="http://schemas.microsoft.com/office/drawing/2014/main" id="{2EEE0A17-3A41-451F-A395-9A5EFCF47621}"/>
              </a:ext>
            </a:extLst>
          </p:cNvPr>
          <p:cNvSpPr/>
          <p:nvPr userDrawn="1"/>
        </p:nvSpPr>
        <p:spPr>
          <a:xfrm rot="5400000">
            <a:off x="489168" y="2004139"/>
            <a:ext cx="2106346" cy="2426956"/>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14" name="Flowchart: Delay 13">
            <a:extLst>
              <a:ext uri="{FF2B5EF4-FFF2-40B4-BE49-F238E27FC236}">
                <a16:creationId xmlns:a16="http://schemas.microsoft.com/office/drawing/2014/main" id="{A96B9533-2492-474A-8F8E-2B7DB44FB3C9}"/>
              </a:ext>
            </a:extLst>
          </p:cNvPr>
          <p:cNvSpPr/>
          <p:nvPr userDrawn="1"/>
        </p:nvSpPr>
        <p:spPr>
          <a:xfrm rot="5400000">
            <a:off x="9543965" y="2004139"/>
            <a:ext cx="2106345" cy="2426957"/>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38" name="Text Placeholder 5">
            <a:extLst>
              <a:ext uri="{FF2B5EF4-FFF2-40B4-BE49-F238E27FC236}">
                <a16:creationId xmlns:a16="http://schemas.microsoft.com/office/drawing/2014/main" id="{4028204A-AFFE-45E2-83A4-293BB8C2003E}"/>
              </a:ext>
            </a:extLst>
          </p:cNvPr>
          <p:cNvSpPr>
            <a:spLocks noGrp="1"/>
          </p:cNvSpPr>
          <p:nvPr>
            <p:ph type="body" sz="quarter" idx="14" hasCustomPrompt="1"/>
          </p:nvPr>
        </p:nvSpPr>
        <p:spPr>
          <a:xfrm>
            <a:off x="9467124" y="2164442"/>
            <a:ext cx="1182535" cy="438909"/>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39" name="Text Placeholder 5">
            <a:extLst>
              <a:ext uri="{FF2B5EF4-FFF2-40B4-BE49-F238E27FC236}">
                <a16:creationId xmlns:a16="http://schemas.microsoft.com/office/drawing/2014/main" id="{C75D4CF2-9351-47DF-A325-699435EC8C3C}"/>
              </a:ext>
            </a:extLst>
          </p:cNvPr>
          <p:cNvSpPr>
            <a:spLocks noGrp="1"/>
          </p:cNvSpPr>
          <p:nvPr>
            <p:ph type="body" sz="quarter" idx="15" hasCustomPrompt="1"/>
          </p:nvPr>
        </p:nvSpPr>
        <p:spPr>
          <a:xfrm>
            <a:off x="9487051" y="2621493"/>
            <a:ext cx="1835654" cy="950046"/>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15" name="Text Placeholder 5">
            <a:extLst>
              <a:ext uri="{FF2B5EF4-FFF2-40B4-BE49-F238E27FC236}">
                <a16:creationId xmlns:a16="http://schemas.microsoft.com/office/drawing/2014/main" id="{26A48FFB-74C0-4F14-A9CA-61518820A8C3}"/>
              </a:ext>
            </a:extLst>
          </p:cNvPr>
          <p:cNvSpPr>
            <a:spLocks noGrp="1"/>
          </p:cNvSpPr>
          <p:nvPr>
            <p:ph type="body" sz="quarter" idx="16" hasCustomPrompt="1"/>
          </p:nvPr>
        </p:nvSpPr>
        <p:spPr>
          <a:xfrm>
            <a:off x="6433132" y="2164442"/>
            <a:ext cx="1182535" cy="438909"/>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18" name="Text Placeholder 5">
            <a:extLst>
              <a:ext uri="{FF2B5EF4-FFF2-40B4-BE49-F238E27FC236}">
                <a16:creationId xmlns:a16="http://schemas.microsoft.com/office/drawing/2014/main" id="{E33E1632-58E6-4E54-882D-21A335D4A38C}"/>
              </a:ext>
            </a:extLst>
          </p:cNvPr>
          <p:cNvSpPr>
            <a:spLocks noGrp="1"/>
          </p:cNvSpPr>
          <p:nvPr>
            <p:ph type="body" sz="quarter" idx="17" hasCustomPrompt="1"/>
          </p:nvPr>
        </p:nvSpPr>
        <p:spPr>
          <a:xfrm>
            <a:off x="6453059" y="2621493"/>
            <a:ext cx="1835654" cy="950046"/>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19" name="Text Placeholder 5">
            <a:extLst>
              <a:ext uri="{FF2B5EF4-FFF2-40B4-BE49-F238E27FC236}">
                <a16:creationId xmlns:a16="http://schemas.microsoft.com/office/drawing/2014/main" id="{D0D64113-B1DC-47E6-83DD-9AF945602EFE}"/>
              </a:ext>
            </a:extLst>
          </p:cNvPr>
          <p:cNvSpPr>
            <a:spLocks noGrp="1"/>
          </p:cNvSpPr>
          <p:nvPr>
            <p:ph type="body" sz="quarter" idx="18" hasCustomPrompt="1"/>
          </p:nvPr>
        </p:nvSpPr>
        <p:spPr>
          <a:xfrm>
            <a:off x="3522079" y="2164442"/>
            <a:ext cx="1182535" cy="438909"/>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20" name="Text Placeholder 5">
            <a:extLst>
              <a:ext uri="{FF2B5EF4-FFF2-40B4-BE49-F238E27FC236}">
                <a16:creationId xmlns:a16="http://schemas.microsoft.com/office/drawing/2014/main" id="{C0EE6394-CAF7-43E7-BCA9-C54E44FB10CC}"/>
              </a:ext>
            </a:extLst>
          </p:cNvPr>
          <p:cNvSpPr>
            <a:spLocks noGrp="1"/>
          </p:cNvSpPr>
          <p:nvPr>
            <p:ph type="body" sz="quarter" idx="19" hasCustomPrompt="1"/>
          </p:nvPr>
        </p:nvSpPr>
        <p:spPr>
          <a:xfrm>
            <a:off x="3542006" y="2621493"/>
            <a:ext cx="1835654" cy="950046"/>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22" name="Text Placeholder 5">
            <a:extLst>
              <a:ext uri="{FF2B5EF4-FFF2-40B4-BE49-F238E27FC236}">
                <a16:creationId xmlns:a16="http://schemas.microsoft.com/office/drawing/2014/main" id="{55EEB46E-41F4-4586-B4A5-010399555F94}"/>
              </a:ext>
            </a:extLst>
          </p:cNvPr>
          <p:cNvSpPr>
            <a:spLocks noGrp="1"/>
          </p:cNvSpPr>
          <p:nvPr>
            <p:ph type="body" sz="quarter" idx="20" hasCustomPrompt="1"/>
          </p:nvPr>
        </p:nvSpPr>
        <p:spPr>
          <a:xfrm>
            <a:off x="396754" y="2164442"/>
            <a:ext cx="1182535" cy="438909"/>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23" name="Text Placeholder 5">
            <a:extLst>
              <a:ext uri="{FF2B5EF4-FFF2-40B4-BE49-F238E27FC236}">
                <a16:creationId xmlns:a16="http://schemas.microsoft.com/office/drawing/2014/main" id="{6235E8B4-1E7D-4065-AE29-1EE0BD428A6E}"/>
              </a:ext>
            </a:extLst>
          </p:cNvPr>
          <p:cNvSpPr>
            <a:spLocks noGrp="1"/>
          </p:cNvSpPr>
          <p:nvPr>
            <p:ph type="body" sz="quarter" idx="21" hasCustomPrompt="1"/>
          </p:nvPr>
        </p:nvSpPr>
        <p:spPr>
          <a:xfrm>
            <a:off x="416681" y="2621493"/>
            <a:ext cx="1835654" cy="950046"/>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3" name="Text Placeholder 2">
            <a:extLst>
              <a:ext uri="{FF2B5EF4-FFF2-40B4-BE49-F238E27FC236}">
                <a16:creationId xmlns:a16="http://schemas.microsoft.com/office/drawing/2014/main" id="{5A0F2717-D45E-44F6-8041-688D23B4FC80}"/>
              </a:ext>
            </a:extLst>
          </p:cNvPr>
          <p:cNvSpPr>
            <a:spLocks noGrp="1"/>
          </p:cNvSpPr>
          <p:nvPr>
            <p:ph type="body" sz="quarter" idx="22" hasCustomPrompt="1"/>
          </p:nvPr>
        </p:nvSpPr>
        <p:spPr>
          <a:xfrm>
            <a:off x="328613" y="4518025"/>
            <a:ext cx="11482387" cy="1989138"/>
          </a:xfrm>
        </p:spPr>
        <p:txBody>
          <a:bodyPr/>
          <a:lstStyle>
            <a:lvl1pPr marL="0" indent="0">
              <a:buFontTx/>
              <a:buNone/>
              <a:defRPr>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465844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chieveing a goal">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916B62F-E266-4F4E-9915-FF25285DB186}"/>
              </a:ext>
            </a:extLst>
          </p:cNvPr>
          <p:cNvSpPr/>
          <p:nvPr userDrawn="1"/>
        </p:nvSpPr>
        <p:spPr>
          <a:xfrm>
            <a:off x="5310470" y="1421969"/>
            <a:ext cx="1631572" cy="1664558"/>
          </a:xfrm>
          <a:prstGeom prst="rect">
            <a:avLst/>
          </a:prstGeom>
          <a:solidFill>
            <a:srgbClr val="EC660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Trebuchet MS" panose="020B0603020202020204" pitchFamily="34" charset="0"/>
              <a:ea typeface="+mn-ea"/>
              <a:cs typeface="+mn-cs"/>
            </a:endParaRPr>
          </a:p>
        </p:txBody>
      </p:sp>
      <p:sp>
        <p:nvSpPr>
          <p:cNvPr id="36" name="Rectangle 35">
            <a:extLst>
              <a:ext uri="{FF2B5EF4-FFF2-40B4-BE49-F238E27FC236}">
                <a16:creationId xmlns:a16="http://schemas.microsoft.com/office/drawing/2014/main" id="{32D30E2D-44C1-40C3-86A5-3410ECB0B513}"/>
              </a:ext>
            </a:extLst>
          </p:cNvPr>
          <p:cNvSpPr/>
          <p:nvPr userDrawn="1"/>
        </p:nvSpPr>
        <p:spPr>
          <a:xfrm>
            <a:off x="299330" y="430879"/>
            <a:ext cx="11593340" cy="854257"/>
          </a:xfrm>
          <a:prstGeom prst="rect">
            <a:avLst/>
          </a:prstGeom>
          <a:solidFill>
            <a:srgbClr val="491A6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Gotham Bold" pitchFamily="50" charset="0"/>
              <a:ea typeface="+mn-ea"/>
              <a:cs typeface="+mn-cs"/>
            </a:endParaRPr>
          </a:p>
        </p:txBody>
      </p:sp>
      <p:sp>
        <p:nvSpPr>
          <p:cNvPr id="37" name="Rectangle 36">
            <a:extLst>
              <a:ext uri="{FF2B5EF4-FFF2-40B4-BE49-F238E27FC236}">
                <a16:creationId xmlns:a16="http://schemas.microsoft.com/office/drawing/2014/main" id="{576B9DD9-1B6A-4F9F-AA3E-D816AD0D4364}"/>
              </a:ext>
            </a:extLst>
          </p:cNvPr>
          <p:cNvSpPr/>
          <p:nvPr userDrawn="1"/>
        </p:nvSpPr>
        <p:spPr>
          <a:xfrm>
            <a:off x="304346" y="3192332"/>
            <a:ext cx="3795690" cy="1733481"/>
          </a:xfrm>
          <a:prstGeom prst="rect">
            <a:avLst/>
          </a:prstGeom>
          <a:solidFill>
            <a:srgbClr val="00A19A"/>
          </a:solidFill>
          <a:ln w="12700" cap="flat" cmpd="sng" algn="ctr">
            <a:noFill/>
            <a:prstDash val="solid"/>
            <a:miter lim="800000"/>
          </a:ln>
          <a:effectLst/>
        </p:spPr>
        <p:txBody>
          <a:bodyPr tIns="72000" rtlCol="0" anchor="ctr" anchorCtr="0"/>
          <a:lstStyle/>
          <a:p>
            <a:pPr marL="0" marR="0" lvl="0" indent="0" algn="ctr" defTabSz="914400" eaLnBrk="1" fontAlgn="auto" latinLnBrk="0" hangingPunct="1">
              <a:lnSpc>
                <a:spcPct val="114000"/>
              </a:lnSpc>
              <a:spcBef>
                <a:spcPts val="0"/>
              </a:spcBef>
              <a:spcAft>
                <a:spcPts val="0"/>
              </a:spcAft>
              <a:buClrTx/>
              <a:buSzTx/>
              <a:buFontTx/>
              <a:buNone/>
              <a:tabLst/>
              <a:defRPr/>
            </a:pPr>
            <a:endParaRPr kumimoji="0" lang="en-GB" sz="1800" b="1" i="0" u="none" strike="noStrike" kern="0" cap="none" spc="0" normalizeH="0" baseline="0" noProof="0" dirty="0">
              <a:ln>
                <a:noFill/>
              </a:ln>
              <a:solidFill>
                <a:srgbClr val="491A66"/>
              </a:solidFill>
              <a:effectLst/>
              <a:uLnTx/>
              <a:uFillTx/>
              <a:latin typeface="+mn-lt"/>
              <a:ea typeface="+mn-ea"/>
              <a:cs typeface="+mn-cs"/>
            </a:endParaRPr>
          </a:p>
        </p:txBody>
      </p:sp>
      <p:sp>
        <p:nvSpPr>
          <p:cNvPr id="38" name="Rectangle 37">
            <a:extLst>
              <a:ext uri="{FF2B5EF4-FFF2-40B4-BE49-F238E27FC236}">
                <a16:creationId xmlns:a16="http://schemas.microsoft.com/office/drawing/2014/main" id="{612E48D3-9A6B-46D7-87CF-E66AE0805101}"/>
              </a:ext>
            </a:extLst>
          </p:cNvPr>
          <p:cNvSpPr/>
          <p:nvPr userDrawn="1"/>
        </p:nvSpPr>
        <p:spPr>
          <a:xfrm>
            <a:off x="4207848" y="3208872"/>
            <a:ext cx="3795690" cy="1737354"/>
          </a:xfrm>
          <a:prstGeom prst="rect">
            <a:avLst/>
          </a:prstGeom>
          <a:solidFill>
            <a:srgbClr val="00A19A"/>
          </a:solidFill>
          <a:ln w="12700" cap="flat" cmpd="sng" algn="ctr">
            <a:noFill/>
            <a:prstDash val="solid"/>
            <a:miter lim="800000"/>
          </a:ln>
          <a:effectLst/>
        </p:spPr>
        <p:txBody>
          <a:bodyPr tIns="72000" rtlCol="0" anchor="ctr" anchorCtr="0"/>
          <a:lstStyle/>
          <a:p>
            <a:pPr marL="0" marR="0" lvl="0" indent="0" algn="ctr" defTabSz="914400" eaLnBrk="1" fontAlgn="auto" latinLnBrk="0" hangingPunct="1">
              <a:lnSpc>
                <a:spcPct val="114000"/>
              </a:lnSpc>
              <a:spcBef>
                <a:spcPts val="0"/>
              </a:spcBef>
              <a:spcAft>
                <a:spcPts val="0"/>
              </a:spcAft>
              <a:buClrTx/>
              <a:buSzTx/>
              <a:buFontTx/>
              <a:buNone/>
              <a:tabLst/>
              <a:defRPr/>
            </a:pPr>
            <a:endParaRPr kumimoji="0" lang="en-GB" sz="1800" b="1" i="0" u="none" strike="noStrike" kern="0" cap="none" spc="0" normalizeH="0" baseline="0" noProof="0" dirty="0">
              <a:ln>
                <a:noFill/>
              </a:ln>
              <a:solidFill>
                <a:srgbClr val="491A66"/>
              </a:solidFill>
              <a:effectLst/>
              <a:uLnTx/>
              <a:uFillTx/>
              <a:latin typeface="+mn-lt"/>
              <a:ea typeface="+mn-ea"/>
              <a:cs typeface="+mn-cs"/>
            </a:endParaRPr>
          </a:p>
        </p:txBody>
      </p:sp>
      <p:sp>
        <p:nvSpPr>
          <p:cNvPr id="39" name="Rectangle 38">
            <a:extLst>
              <a:ext uri="{FF2B5EF4-FFF2-40B4-BE49-F238E27FC236}">
                <a16:creationId xmlns:a16="http://schemas.microsoft.com/office/drawing/2014/main" id="{0C629942-9644-4427-85F1-6502ACE9798D}"/>
              </a:ext>
            </a:extLst>
          </p:cNvPr>
          <p:cNvSpPr/>
          <p:nvPr userDrawn="1"/>
        </p:nvSpPr>
        <p:spPr>
          <a:xfrm>
            <a:off x="8111350" y="3205792"/>
            <a:ext cx="3795690" cy="1735350"/>
          </a:xfrm>
          <a:prstGeom prst="rect">
            <a:avLst/>
          </a:prstGeom>
          <a:solidFill>
            <a:srgbClr val="00A19A"/>
          </a:solidFill>
          <a:ln w="12700" cap="flat" cmpd="sng" algn="ctr">
            <a:noFill/>
            <a:prstDash val="solid"/>
            <a:miter lim="800000"/>
          </a:ln>
          <a:effectLst/>
        </p:spPr>
        <p:txBody>
          <a:bodyPr lIns="72000" tIns="72000" rIns="72000" rtlCol="0" anchor="ctr" anchorCtr="0"/>
          <a:lstStyle/>
          <a:p>
            <a:pPr marL="0" marR="0" lvl="0" indent="0" algn="ctr" defTabSz="914400" eaLnBrk="1" fontAlgn="auto" latinLnBrk="0" hangingPunct="1">
              <a:lnSpc>
                <a:spcPct val="114000"/>
              </a:lnSpc>
              <a:spcBef>
                <a:spcPts val="0"/>
              </a:spcBef>
              <a:spcAft>
                <a:spcPts val="0"/>
              </a:spcAft>
              <a:buClrTx/>
              <a:buSzTx/>
              <a:buFontTx/>
              <a:buNone/>
              <a:tabLst/>
              <a:defRPr/>
            </a:pPr>
            <a:endParaRPr kumimoji="0" lang="en-GB" sz="1800" b="1" i="0" u="none" strike="noStrike" kern="0" cap="none" spc="0" normalizeH="0" baseline="0" noProof="0" dirty="0">
              <a:ln>
                <a:noFill/>
              </a:ln>
              <a:solidFill>
                <a:srgbClr val="491A66"/>
              </a:solidFill>
              <a:effectLst/>
              <a:uLnTx/>
              <a:uFillTx/>
              <a:latin typeface="+mn-lt"/>
              <a:ea typeface="+mn-ea"/>
              <a:cs typeface="+mn-cs"/>
            </a:endParaRPr>
          </a:p>
        </p:txBody>
      </p:sp>
      <p:sp>
        <p:nvSpPr>
          <p:cNvPr id="40" name="Rectangle 39">
            <a:extLst>
              <a:ext uri="{FF2B5EF4-FFF2-40B4-BE49-F238E27FC236}">
                <a16:creationId xmlns:a16="http://schemas.microsoft.com/office/drawing/2014/main" id="{9D37EDFC-5875-4DC3-A044-2158CE585AE4}"/>
              </a:ext>
            </a:extLst>
          </p:cNvPr>
          <p:cNvSpPr/>
          <p:nvPr userDrawn="1"/>
        </p:nvSpPr>
        <p:spPr>
          <a:xfrm>
            <a:off x="283637" y="5067099"/>
            <a:ext cx="11609034" cy="854277"/>
          </a:xfrm>
          <a:prstGeom prst="rect">
            <a:avLst/>
          </a:prstGeom>
          <a:solidFill>
            <a:srgbClr val="491A6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GB" sz="2000" b="1"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41" name="Rectangle 40">
            <a:extLst>
              <a:ext uri="{FF2B5EF4-FFF2-40B4-BE49-F238E27FC236}">
                <a16:creationId xmlns:a16="http://schemas.microsoft.com/office/drawing/2014/main" id="{CE15DDDE-D10E-4AE1-A95B-66499CE8174D}"/>
              </a:ext>
            </a:extLst>
          </p:cNvPr>
          <p:cNvSpPr/>
          <p:nvPr userDrawn="1"/>
        </p:nvSpPr>
        <p:spPr>
          <a:xfrm>
            <a:off x="274890" y="1421969"/>
            <a:ext cx="5166908" cy="1664558"/>
          </a:xfrm>
          <a:prstGeom prst="rect">
            <a:avLst/>
          </a:prstGeom>
          <a:solidFill>
            <a:srgbClr val="EC660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mn-lt"/>
              <a:ea typeface="+mn-ea"/>
              <a:cs typeface="+mn-cs"/>
            </a:endParaRPr>
          </a:p>
        </p:txBody>
      </p:sp>
      <p:sp>
        <p:nvSpPr>
          <p:cNvPr id="42" name="Rectangle 41">
            <a:extLst>
              <a:ext uri="{FF2B5EF4-FFF2-40B4-BE49-F238E27FC236}">
                <a16:creationId xmlns:a16="http://schemas.microsoft.com/office/drawing/2014/main" id="{557D46F0-F2F2-4C10-88E6-22B41754FB70}"/>
              </a:ext>
            </a:extLst>
          </p:cNvPr>
          <p:cNvSpPr/>
          <p:nvPr userDrawn="1"/>
        </p:nvSpPr>
        <p:spPr>
          <a:xfrm>
            <a:off x="6740132" y="1423422"/>
            <a:ext cx="5166908" cy="1664558"/>
          </a:xfrm>
          <a:prstGeom prst="rect">
            <a:avLst/>
          </a:prstGeom>
          <a:solidFill>
            <a:srgbClr val="EC660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90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mn-lt"/>
              <a:ea typeface="+mn-ea"/>
              <a:cs typeface="+mn-cs"/>
            </a:endParaRPr>
          </a:p>
        </p:txBody>
      </p:sp>
      <p:sp>
        <p:nvSpPr>
          <p:cNvPr id="44" name="Plus Sign 43">
            <a:extLst>
              <a:ext uri="{FF2B5EF4-FFF2-40B4-BE49-F238E27FC236}">
                <a16:creationId xmlns:a16="http://schemas.microsoft.com/office/drawing/2014/main" id="{1A908DBD-37AA-423E-9412-FA30F81B7BF8}"/>
              </a:ext>
            </a:extLst>
          </p:cNvPr>
          <p:cNvSpPr>
            <a:spLocks/>
          </p:cNvSpPr>
          <p:nvPr userDrawn="1"/>
        </p:nvSpPr>
        <p:spPr>
          <a:xfrm>
            <a:off x="5573125" y="1680477"/>
            <a:ext cx="1106263" cy="1147542"/>
          </a:xfrm>
          <a:prstGeom prst="mathPlus">
            <a:avLst/>
          </a:prstGeom>
          <a:solidFill>
            <a:srgbClr val="00A19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D5403010-B631-40A9-8135-8AF01DAF6004}"/>
              </a:ext>
            </a:extLst>
          </p:cNvPr>
          <p:cNvSpPr>
            <a:spLocks noGrp="1"/>
          </p:cNvSpPr>
          <p:nvPr>
            <p:ph type="body" sz="quarter" idx="10" hasCustomPrompt="1"/>
          </p:nvPr>
        </p:nvSpPr>
        <p:spPr>
          <a:xfrm>
            <a:off x="541206" y="484991"/>
            <a:ext cx="11109589" cy="678470"/>
          </a:xfrm>
        </p:spPr>
        <p:txBody>
          <a:bodyPr>
            <a:noAutofit/>
          </a:bodyPr>
          <a:lstStyle>
            <a:lvl1pPr marL="0" indent="0" algn="ctr">
              <a:buNone/>
              <a:defRPr sz="4400">
                <a:solidFill>
                  <a:schemeClr val="bg1"/>
                </a:solidFill>
                <a:latin typeface="+mj-lt"/>
              </a:defRPr>
            </a:lvl1pPr>
          </a:lstStyle>
          <a:p>
            <a:pPr lvl="0"/>
            <a:r>
              <a:rPr lang="en-US" dirty="0"/>
              <a:t>Title</a:t>
            </a:r>
          </a:p>
        </p:txBody>
      </p:sp>
      <p:sp>
        <p:nvSpPr>
          <p:cNvPr id="5" name="Text Placeholder 4">
            <a:extLst>
              <a:ext uri="{FF2B5EF4-FFF2-40B4-BE49-F238E27FC236}">
                <a16:creationId xmlns:a16="http://schemas.microsoft.com/office/drawing/2014/main" id="{A33AF609-F9DC-456D-ADB5-8EA9E965C4F6}"/>
              </a:ext>
            </a:extLst>
          </p:cNvPr>
          <p:cNvSpPr>
            <a:spLocks noGrp="1"/>
          </p:cNvSpPr>
          <p:nvPr>
            <p:ph type="body" sz="quarter" idx="11" hasCustomPrompt="1"/>
          </p:nvPr>
        </p:nvSpPr>
        <p:spPr>
          <a:xfrm>
            <a:off x="6782521" y="1631240"/>
            <a:ext cx="4625975" cy="1146175"/>
          </a:xfrm>
        </p:spPr>
        <p:txBody>
          <a:bodyPr anchor="ctr">
            <a:normAutofit/>
          </a:bodyPr>
          <a:lstStyle>
            <a:lvl1pPr marL="0" indent="0" algn="ctr">
              <a:buNone/>
              <a:defRPr sz="3600">
                <a:solidFill>
                  <a:srgbClr val="491A66"/>
                </a:solidFill>
                <a:latin typeface="+mj-lt"/>
              </a:defRPr>
            </a:lvl1pPr>
          </a:lstStyle>
          <a:p>
            <a:pPr lvl="0"/>
            <a:r>
              <a:rPr lang="en-US" dirty="0"/>
              <a:t>Text</a:t>
            </a:r>
            <a:endParaRPr lang="en-GB" dirty="0"/>
          </a:p>
        </p:txBody>
      </p:sp>
      <p:sp>
        <p:nvSpPr>
          <p:cNvPr id="15" name="Text Placeholder 4">
            <a:extLst>
              <a:ext uri="{FF2B5EF4-FFF2-40B4-BE49-F238E27FC236}">
                <a16:creationId xmlns:a16="http://schemas.microsoft.com/office/drawing/2014/main" id="{A4292DF8-77F3-495C-94B6-0F773F5D8220}"/>
              </a:ext>
            </a:extLst>
          </p:cNvPr>
          <p:cNvSpPr>
            <a:spLocks noGrp="1"/>
          </p:cNvSpPr>
          <p:nvPr>
            <p:ph type="body" sz="quarter" idx="12" hasCustomPrompt="1"/>
          </p:nvPr>
        </p:nvSpPr>
        <p:spPr>
          <a:xfrm>
            <a:off x="706885" y="1645499"/>
            <a:ext cx="4625975" cy="1146175"/>
          </a:xfrm>
        </p:spPr>
        <p:txBody>
          <a:bodyPr anchor="ctr">
            <a:normAutofit/>
          </a:bodyPr>
          <a:lstStyle>
            <a:lvl1pPr marL="0" indent="0" algn="ctr">
              <a:buNone/>
              <a:defRPr sz="3600">
                <a:solidFill>
                  <a:srgbClr val="491A66"/>
                </a:solidFill>
                <a:latin typeface="+mj-lt"/>
              </a:defRPr>
            </a:lvl1pPr>
          </a:lstStyle>
          <a:p>
            <a:pPr lvl="0"/>
            <a:r>
              <a:rPr lang="en-US" dirty="0"/>
              <a:t>Text</a:t>
            </a:r>
            <a:endParaRPr lang="en-GB" dirty="0"/>
          </a:p>
        </p:txBody>
      </p:sp>
      <p:sp>
        <p:nvSpPr>
          <p:cNvPr id="7" name="Text Placeholder 6">
            <a:extLst>
              <a:ext uri="{FF2B5EF4-FFF2-40B4-BE49-F238E27FC236}">
                <a16:creationId xmlns:a16="http://schemas.microsoft.com/office/drawing/2014/main" id="{909FF254-4CDB-4CE7-9CED-F304795EA052}"/>
              </a:ext>
            </a:extLst>
          </p:cNvPr>
          <p:cNvSpPr>
            <a:spLocks noGrp="1"/>
          </p:cNvSpPr>
          <p:nvPr>
            <p:ph type="body" sz="quarter" idx="13" hasCustomPrompt="1"/>
          </p:nvPr>
        </p:nvSpPr>
        <p:spPr>
          <a:xfrm>
            <a:off x="448695" y="3343099"/>
            <a:ext cx="3506993" cy="1460736"/>
          </a:xfrm>
        </p:spPr>
        <p:txBody>
          <a:bodyPr anchor="ctr"/>
          <a:lstStyle>
            <a:lvl1pPr marL="0" indent="0" algn="ctr">
              <a:buNone/>
              <a:defRPr sz="2000">
                <a:solidFill>
                  <a:schemeClr val="bg1"/>
                </a:solidFill>
              </a:defRPr>
            </a:lvl1pPr>
            <a:lvl2pPr marL="457200" indent="0">
              <a:buNone/>
              <a:defRPr/>
            </a:lvl2pPr>
          </a:lstStyle>
          <a:p>
            <a:pPr lvl="0"/>
            <a:r>
              <a:rPr lang="en-US" dirty="0"/>
              <a:t>Text</a:t>
            </a:r>
          </a:p>
        </p:txBody>
      </p:sp>
      <p:sp>
        <p:nvSpPr>
          <p:cNvPr id="18" name="Text Placeholder 6">
            <a:extLst>
              <a:ext uri="{FF2B5EF4-FFF2-40B4-BE49-F238E27FC236}">
                <a16:creationId xmlns:a16="http://schemas.microsoft.com/office/drawing/2014/main" id="{6BA03FD8-0A50-4C9C-8390-7BB7B9A01941}"/>
              </a:ext>
            </a:extLst>
          </p:cNvPr>
          <p:cNvSpPr>
            <a:spLocks noGrp="1"/>
          </p:cNvSpPr>
          <p:nvPr>
            <p:ph type="body" sz="quarter" idx="14" hasCustomPrompt="1"/>
          </p:nvPr>
        </p:nvSpPr>
        <p:spPr>
          <a:xfrm>
            <a:off x="4372759" y="3343099"/>
            <a:ext cx="3506993" cy="1460736"/>
          </a:xfrm>
        </p:spPr>
        <p:txBody>
          <a:bodyPr anchor="ctr"/>
          <a:lstStyle>
            <a:lvl1pPr marL="0" indent="0" algn="ctr">
              <a:buNone/>
              <a:defRPr sz="2000">
                <a:solidFill>
                  <a:schemeClr val="bg1"/>
                </a:solidFill>
              </a:defRPr>
            </a:lvl1pPr>
            <a:lvl2pPr marL="457200" indent="0">
              <a:buNone/>
              <a:defRPr/>
            </a:lvl2pPr>
          </a:lstStyle>
          <a:p>
            <a:pPr lvl="0"/>
            <a:r>
              <a:rPr lang="en-US" dirty="0"/>
              <a:t>Text</a:t>
            </a:r>
          </a:p>
        </p:txBody>
      </p:sp>
      <p:sp>
        <p:nvSpPr>
          <p:cNvPr id="19" name="Text Placeholder 6">
            <a:extLst>
              <a:ext uri="{FF2B5EF4-FFF2-40B4-BE49-F238E27FC236}">
                <a16:creationId xmlns:a16="http://schemas.microsoft.com/office/drawing/2014/main" id="{45C95AB8-2590-415A-A4EB-59CB57FC6750}"/>
              </a:ext>
            </a:extLst>
          </p:cNvPr>
          <p:cNvSpPr>
            <a:spLocks noGrp="1"/>
          </p:cNvSpPr>
          <p:nvPr>
            <p:ph type="body" sz="quarter" idx="15" hasCustomPrompt="1"/>
          </p:nvPr>
        </p:nvSpPr>
        <p:spPr>
          <a:xfrm>
            <a:off x="8255698" y="3343099"/>
            <a:ext cx="3506993" cy="1460736"/>
          </a:xfrm>
        </p:spPr>
        <p:txBody>
          <a:bodyPr anchor="ctr"/>
          <a:lstStyle>
            <a:lvl1pPr marL="0" indent="0" algn="ctr">
              <a:buNone/>
              <a:defRPr sz="2000">
                <a:solidFill>
                  <a:schemeClr val="bg1"/>
                </a:solidFill>
              </a:defRPr>
            </a:lvl1pPr>
            <a:lvl2pPr marL="457200" indent="0">
              <a:buNone/>
              <a:defRPr/>
            </a:lvl2pPr>
          </a:lstStyle>
          <a:p>
            <a:pPr lvl="0"/>
            <a:r>
              <a:rPr lang="en-US" dirty="0"/>
              <a:t>Text</a:t>
            </a:r>
          </a:p>
        </p:txBody>
      </p:sp>
      <p:sp>
        <p:nvSpPr>
          <p:cNvPr id="10" name="Text Placeholder 9">
            <a:extLst>
              <a:ext uri="{FF2B5EF4-FFF2-40B4-BE49-F238E27FC236}">
                <a16:creationId xmlns:a16="http://schemas.microsoft.com/office/drawing/2014/main" id="{0489B6DD-9A72-42C0-8F2E-56E4B8FCBD44}"/>
              </a:ext>
            </a:extLst>
          </p:cNvPr>
          <p:cNvSpPr>
            <a:spLocks noGrp="1"/>
          </p:cNvSpPr>
          <p:nvPr>
            <p:ph type="body" sz="quarter" idx="16" hasCustomPrompt="1"/>
          </p:nvPr>
        </p:nvSpPr>
        <p:spPr>
          <a:xfrm>
            <a:off x="729097" y="5226760"/>
            <a:ext cx="10794316" cy="451503"/>
          </a:xfrm>
        </p:spPr>
        <p:txBody>
          <a:bodyPr/>
          <a:lstStyle>
            <a:lvl1pPr marL="0" indent="0" algn="ctr">
              <a:buNone/>
              <a:defRPr>
                <a:solidFill>
                  <a:srgbClr val="F37023"/>
                </a:solidFill>
                <a:latin typeface="+mj-lt"/>
              </a:defRPr>
            </a:lvl1pPr>
          </a:lstStyle>
          <a:p>
            <a:pPr lvl="0"/>
            <a:r>
              <a:rPr lang="en-US" dirty="0"/>
              <a:t>GOAL</a:t>
            </a:r>
          </a:p>
        </p:txBody>
      </p:sp>
    </p:spTree>
    <p:extLst>
      <p:ext uri="{BB962C8B-B14F-4D97-AF65-F5344CB8AC3E}">
        <p14:creationId xmlns:p14="http://schemas.microsoft.com/office/powerpoint/2010/main" val="29294683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opy">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33C9B83-9D4A-444C-9CD5-D795BEF362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304" y="6036990"/>
            <a:ext cx="1807605" cy="527241"/>
          </a:xfrm>
          <a:prstGeom prst="rect">
            <a:avLst/>
          </a:prstGeom>
        </p:spPr>
      </p:pic>
      <p:sp>
        <p:nvSpPr>
          <p:cNvPr id="3" name="Picture Placeholder 2">
            <a:extLst>
              <a:ext uri="{FF2B5EF4-FFF2-40B4-BE49-F238E27FC236}">
                <a16:creationId xmlns:a16="http://schemas.microsoft.com/office/drawing/2014/main" id="{68FC4DD1-4B6C-43B2-A588-57DCD46F707B}"/>
              </a:ext>
            </a:extLst>
          </p:cNvPr>
          <p:cNvSpPr>
            <a:spLocks noGrp="1"/>
          </p:cNvSpPr>
          <p:nvPr>
            <p:ph type="pic" sz="quarter" idx="10"/>
          </p:nvPr>
        </p:nvSpPr>
        <p:spPr>
          <a:xfrm>
            <a:off x="6382926" y="171451"/>
            <a:ext cx="5658262" cy="6392780"/>
          </a:xfrm>
        </p:spPr>
        <p:txBody>
          <a:bodyPr/>
          <a:lstStyle/>
          <a:p>
            <a:r>
              <a:rPr lang="en-US"/>
              <a:t>Click icon to add picture</a:t>
            </a:r>
            <a:endParaRPr lang="en-GB" dirty="0"/>
          </a:p>
        </p:txBody>
      </p:sp>
      <p:sp>
        <p:nvSpPr>
          <p:cNvPr id="5" name="Text Placeholder 4">
            <a:extLst>
              <a:ext uri="{FF2B5EF4-FFF2-40B4-BE49-F238E27FC236}">
                <a16:creationId xmlns:a16="http://schemas.microsoft.com/office/drawing/2014/main" id="{EC490F74-EF23-40F0-91FA-0918A5AFA27E}"/>
              </a:ext>
            </a:extLst>
          </p:cNvPr>
          <p:cNvSpPr>
            <a:spLocks noGrp="1"/>
          </p:cNvSpPr>
          <p:nvPr>
            <p:ph type="body" sz="quarter" idx="11" hasCustomPrompt="1"/>
          </p:nvPr>
        </p:nvSpPr>
        <p:spPr>
          <a:xfrm>
            <a:off x="9542033" y="4300858"/>
            <a:ext cx="2499155" cy="1646238"/>
          </a:xfrm>
          <a:solidFill>
            <a:schemeClr val="bg1"/>
          </a:solidFill>
          <a:ln>
            <a:noFill/>
          </a:ln>
        </p:spPr>
        <p:txBody>
          <a:bodyPr/>
          <a:lstStyle>
            <a:lvl1pPr>
              <a:defRPr sz="1400" b="1">
                <a:solidFill>
                  <a:srgbClr val="F37023"/>
                </a:solidFill>
              </a:defRPr>
            </a:lvl1pPr>
            <a:lvl2pPr>
              <a:defRPr sz="1400" b="1"/>
            </a:lvl2pPr>
          </a:lstStyle>
          <a:p>
            <a:pPr lvl="0"/>
            <a:r>
              <a:rPr lang="en-US" dirty="0"/>
              <a:t>“Quote”</a:t>
            </a:r>
          </a:p>
          <a:p>
            <a:pPr lvl="1"/>
            <a:r>
              <a:rPr lang="en-US" dirty="0"/>
              <a:t>Name, </a:t>
            </a:r>
            <a:r>
              <a:rPr lang="en-US" dirty="0" err="1"/>
              <a:t>Organisation</a:t>
            </a:r>
            <a:endParaRPr lang="en-US" dirty="0"/>
          </a:p>
        </p:txBody>
      </p:sp>
      <p:sp>
        <p:nvSpPr>
          <p:cNvPr id="8" name="Title 7">
            <a:extLst>
              <a:ext uri="{FF2B5EF4-FFF2-40B4-BE49-F238E27FC236}">
                <a16:creationId xmlns:a16="http://schemas.microsoft.com/office/drawing/2014/main" id="{ED6B26F5-4892-4C93-92C7-E27C2F0D0D18}"/>
              </a:ext>
            </a:extLst>
          </p:cNvPr>
          <p:cNvSpPr>
            <a:spLocks noGrp="1"/>
          </p:cNvSpPr>
          <p:nvPr>
            <p:ph type="title" hasCustomPrompt="1"/>
          </p:nvPr>
        </p:nvSpPr>
        <p:spPr>
          <a:xfrm>
            <a:off x="437304" y="365125"/>
            <a:ext cx="5658696" cy="1325563"/>
          </a:xfrm>
        </p:spPr>
        <p:txBody>
          <a:bodyPr/>
          <a:lstStyle>
            <a:lvl1pPr>
              <a:defRPr/>
            </a:lvl1pPr>
          </a:lstStyle>
          <a:p>
            <a:r>
              <a:rPr lang="en-US" dirty="0"/>
              <a:t>Title</a:t>
            </a:r>
            <a:endParaRPr lang="en-GB" dirty="0"/>
          </a:p>
        </p:txBody>
      </p:sp>
      <p:sp>
        <p:nvSpPr>
          <p:cNvPr id="10" name="Content Placeholder 9">
            <a:extLst>
              <a:ext uri="{FF2B5EF4-FFF2-40B4-BE49-F238E27FC236}">
                <a16:creationId xmlns:a16="http://schemas.microsoft.com/office/drawing/2014/main" id="{0ED570A8-B1D4-4755-BA2F-234F97979AC7}"/>
              </a:ext>
            </a:extLst>
          </p:cNvPr>
          <p:cNvSpPr>
            <a:spLocks noGrp="1"/>
          </p:cNvSpPr>
          <p:nvPr>
            <p:ph sz="quarter" idx="12"/>
          </p:nvPr>
        </p:nvSpPr>
        <p:spPr>
          <a:xfrm>
            <a:off x="436563" y="1933575"/>
            <a:ext cx="5659437" cy="4013200"/>
          </a:xfrm>
        </p:spPr>
        <p:txBody>
          <a:bodyPr/>
          <a:lstStyle>
            <a:lvl1pPr marL="228600" indent="-228600">
              <a:buFontTx/>
              <a:buBlip>
                <a:blip r:embed="rId3"/>
              </a:buBlip>
              <a:defRPr/>
            </a:lvl1pPr>
            <a:lvl2pPr marL="685800" indent="-228600">
              <a:buFontTx/>
              <a:buBlip>
                <a:blip r:embed="rId3"/>
              </a:buBlip>
              <a:defRPr/>
            </a:lvl2pPr>
            <a:lvl3pPr marL="1143000" indent="-228600">
              <a:buFontTx/>
              <a:buBlip>
                <a:blip r:embed="rId3"/>
              </a:buBlip>
              <a:defRPr/>
            </a:lvl3pPr>
            <a:lvl4pPr marL="1600200" indent="-228600">
              <a:buFontTx/>
              <a:buBlip>
                <a:blip r:embed="rId3"/>
              </a:buBlip>
              <a:defRPr/>
            </a:lvl4pPr>
            <a:lvl5pPr marL="2057400" indent="-228600">
              <a:buFontTx/>
              <a:buBlip>
                <a:blip r:embed="rId3"/>
              </a:buBlip>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832366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icture with cop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8FC4DD1-4B6C-43B2-A588-57DCD46F707B}"/>
              </a:ext>
            </a:extLst>
          </p:cNvPr>
          <p:cNvSpPr>
            <a:spLocks noGrp="1"/>
          </p:cNvSpPr>
          <p:nvPr>
            <p:ph type="pic" sz="quarter" idx="10"/>
          </p:nvPr>
        </p:nvSpPr>
        <p:spPr>
          <a:xfrm>
            <a:off x="315613" y="232610"/>
            <a:ext cx="5658262" cy="6392780"/>
          </a:xfrm>
        </p:spPr>
        <p:txBody>
          <a:bodyPr/>
          <a:lstStyle/>
          <a:p>
            <a:r>
              <a:rPr lang="en-US"/>
              <a:t>Click icon to add picture</a:t>
            </a:r>
            <a:endParaRPr lang="en-GB" dirty="0"/>
          </a:p>
        </p:txBody>
      </p:sp>
      <p:sp>
        <p:nvSpPr>
          <p:cNvPr id="5" name="Text Placeholder 4">
            <a:extLst>
              <a:ext uri="{FF2B5EF4-FFF2-40B4-BE49-F238E27FC236}">
                <a16:creationId xmlns:a16="http://schemas.microsoft.com/office/drawing/2014/main" id="{EC490F74-EF23-40F0-91FA-0918A5AFA27E}"/>
              </a:ext>
            </a:extLst>
          </p:cNvPr>
          <p:cNvSpPr>
            <a:spLocks noGrp="1"/>
          </p:cNvSpPr>
          <p:nvPr>
            <p:ph type="body" sz="quarter" idx="11" hasCustomPrompt="1"/>
          </p:nvPr>
        </p:nvSpPr>
        <p:spPr>
          <a:xfrm>
            <a:off x="3474720" y="4447757"/>
            <a:ext cx="2499155" cy="1646238"/>
          </a:xfrm>
          <a:solidFill>
            <a:schemeClr val="bg1"/>
          </a:solidFill>
          <a:ln>
            <a:noFill/>
          </a:ln>
        </p:spPr>
        <p:txBody>
          <a:bodyPr/>
          <a:lstStyle>
            <a:lvl1pPr>
              <a:defRPr sz="1400" b="1">
                <a:solidFill>
                  <a:srgbClr val="F37023"/>
                </a:solidFill>
              </a:defRPr>
            </a:lvl1pPr>
            <a:lvl2pPr>
              <a:defRPr sz="1400" b="1"/>
            </a:lvl2pPr>
          </a:lstStyle>
          <a:p>
            <a:pPr lvl="0"/>
            <a:r>
              <a:rPr lang="en-US" dirty="0"/>
              <a:t>“Quote”</a:t>
            </a:r>
          </a:p>
          <a:p>
            <a:pPr lvl="1"/>
            <a:r>
              <a:rPr lang="en-US" dirty="0"/>
              <a:t>Name, </a:t>
            </a:r>
            <a:r>
              <a:rPr lang="en-US" dirty="0" err="1"/>
              <a:t>Organisation</a:t>
            </a:r>
            <a:endParaRPr lang="en-US" dirty="0"/>
          </a:p>
        </p:txBody>
      </p:sp>
      <p:sp>
        <p:nvSpPr>
          <p:cNvPr id="8" name="Title 7">
            <a:extLst>
              <a:ext uri="{FF2B5EF4-FFF2-40B4-BE49-F238E27FC236}">
                <a16:creationId xmlns:a16="http://schemas.microsoft.com/office/drawing/2014/main" id="{ED6B26F5-4892-4C93-92C7-E27C2F0D0D18}"/>
              </a:ext>
            </a:extLst>
          </p:cNvPr>
          <p:cNvSpPr>
            <a:spLocks noGrp="1"/>
          </p:cNvSpPr>
          <p:nvPr>
            <p:ph type="title" hasCustomPrompt="1"/>
          </p:nvPr>
        </p:nvSpPr>
        <p:spPr>
          <a:xfrm>
            <a:off x="6382926" y="241073"/>
            <a:ext cx="5658696" cy="1325563"/>
          </a:xfrm>
        </p:spPr>
        <p:txBody>
          <a:bodyPr/>
          <a:lstStyle>
            <a:lvl1pPr>
              <a:defRPr/>
            </a:lvl1pPr>
          </a:lstStyle>
          <a:p>
            <a:r>
              <a:rPr lang="en-US" dirty="0"/>
              <a:t>Title</a:t>
            </a:r>
            <a:endParaRPr lang="en-GB" dirty="0"/>
          </a:p>
        </p:txBody>
      </p:sp>
      <p:sp>
        <p:nvSpPr>
          <p:cNvPr id="10" name="Content Placeholder 9">
            <a:extLst>
              <a:ext uri="{FF2B5EF4-FFF2-40B4-BE49-F238E27FC236}">
                <a16:creationId xmlns:a16="http://schemas.microsoft.com/office/drawing/2014/main" id="{0ED570A8-B1D4-4755-BA2F-234F97979AC7}"/>
              </a:ext>
            </a:extLst>
          </p:cNvPr>
          <p:cNvSpPr>
            <a:spLocks noGrp="1"/>
          </p:cNvSpPr>
          <p:nvPr>
            <p:ph sz="quarter" idx="12"/>
          </p:nvPr>
        </p:nvSpPr>
        <p:spPr>
          <a:xfrm>
            <a:off x="6382185" y="1801095"/>
            <a:ext cx="5659437" cy="4201671"/>
          </a:xfrm>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7383788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ur focus area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EC67FC4-C5D0-4ADC-A8C9-51C79B62F523}"/>
              </a:ext>
            </a:extLst>
          </p:cNvPr>
          <p:cNvSpPr/>
          <p:nvPr userDrawn="1"/>
        </p:nvSpPr>
        <p:spPr>
          <a:xfrm>
            <a:off x="0" y="4911634"/>
            <a:ext cx="12192000" cy="1946366"/>
          </a:xfrm>
          <a:prstGeom prst="rect">
            <a:avLst/>
          </a:prstGeom>
          <a:solidFill>
            <a:srgbClr val="00A19A"/>
          </a:solidFill>
          <a:ln w="1270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85A5"/>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DA448D43-F6D4-4189-BBDC-53888D5AAE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3163" y="750749"/>
            <a:ext cx="1807605" cy="527241"/>
          </a:xfrm>
          <a:prstGeom prst="rect">
            <a:avLst/>
          </a:prstGeom>
        </p:spPr>
      </p:pic>
      <p:sp>
        <p:nvSpPr>
          <p:cNvPr id="4" name="Title 3">
            <a:extLst>
              <a:ext uri="{FF2B5EF4-FFF2-40B4-BE49-F238E27FC236}">
                <a16:creationId xmlns:a16="http://schemas.microsoft.com/office/drawing/2014/main" id="{DA2DC420-B1F1-4029-A960-EACBCF5AFA84}"/>
              </a:ext>
            </a:extLst>
          </p:cNvPr>
          <p:cNvSpPr>
            <a:spLocks noGrp="1"/>
          </p:cNvSpPr>
          <p:nvPr>
            <p:ph type="title" hasCustomPrompt="1"/>
          </p:nvPr>
        </p:nvSpPr>
        <p:spPr>
          <a:xfrm>
            <a:off x="545345" y="351587"/>
            <a:ext cx="8488680" cy="1325563"/>
          </a:xfrm>
        </p:spPr>
        <p:txBody>
          <a:bodyPr/>
          <a:lstStyle>
            <a:lvl1pPr>
              <a:defRPr>
                <a:solidFill>
                  <a:srgbClr val="491A66"/>
                </a:solidFill>
              </a:defRPr>
            </a:lvl1pPr>
          </a:lstStyle>
          <a:p>
            <a:r>
              <a:rPr lang="en-US" dirty="0"/>
              <a:t>Click to edit title</a:t>
            </a:r>
            <a:endParaRPr lang="en-GB" dirty="0"/>
          </a:p>
        </p:txBody>
      </p:sp>
      <p:sp>
        <p:nvSpPr>
          <p:cNvPr id="33" name="Text Placeholder 5">
            <a:extLst>
              <a:ext uri="{FF2B5EF4-FFF2-40B4-BE49-F238E27FC236}">
                <a16:creationId xmlns:a16="http://schemas.microsoft.com/office/drawing/2014/main" id="{44CC8692-0B4D-44DA-A5AE-4030ACC897F1}"/>
              </a:ext>
            </a:extLst>
          </p:cNvPr>
          <p:cNvSpPr>
            <a:spLocks noGrp="1"/>
          </p:cNvSpPr>
          <p:nvPr>
            <p:ph type="body" sz="quarter" idx="11" hasCustomPrompt="1"/>
          </p:nvPr>
        </p:nvSpPr>
        <p:spPr>
          <a:xfrm>
            <a:off x="441232" y="5020075"/>
            <a:ext cx="2990140" cy="1668108"/>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36" name="Text Placeholder 5">
            <a:extLst>
              <a:ext uri="{FF2B5EF4-FFF2-40B4-BE49-F238E27FC236}">
                <a16:creationId xmlns:a16="http://schemas.microsoft.com/office/drawing/2014/main" id="{36B6870B-E95A-4DA8-A4F8-26627F73F067}"/>
              </a:ext>
            </a:extLst>
          </p:cNvPr>
          <p:cNvSpPr>
            <a:spLocks noGrp="1"/>
          </p:cNvSpPr>
          <p:nvPr>
            <p:ph type="body" sz="quarter" idx="12" hasCustomPrompt="1"/>
          </p:nvPr>
        </p:nvSpPr>
        <p:spPr>
          <a:xfrm>
            <a:off x="4600930" y="2099073"/>
            <a:ext cx="2990140" cy="557243"/>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algn="ctr"/>
            <a:r>
              <a:rPr lang="en-GB" sz="2400" dirty="0">
                <a:solidFill>
                  <a:srgbClr val="EC6608"/>
                </a:solidFill>
                <a:latin typeface="Gotham Bold" pitchFamily="50" charset="0"/>
              </a:rPr>
              <a:t>Access to employment</a:t>
            </a:r>
          </a:p>
        </p:txBody>
      </p:sp>
      <p:sp>
        <p:nvSpPr>
          <p:cNvPr id="37" name="Text Placeholder 5">
            <a:extLst>
              <a:ext uri="{FF2B5EF4-FFF2-40B4-BE49-F238E27FC236}">
                <a16:creationId xmlns:a16="http://schemas.microsoft.com/office/drawing/2014/main" id="{E8AF5EBD-23A4-412B-829C-75793DD198C4}"/>
              </a:ext>
            </a:extLst>
          </p:cNvPr>
          <p:cNvSpPr>
            <a:spLocks noGrp="1"/>
          </p:cNvSpPr>
          <p:nvPr>
            <p:ph type="body" sz="quarter" idx="13" hasCustomPrompt="1"/>
          </p:nvPr>
        </p:nvSpPr>
        <p:spPr>
          <a:xfrm>
            <a:off x="4600930" y="5036511"/>
            <a:ext cx="2990140" cy="1668108"/>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38" name="Text Placeholder 5">
            <a:extLst>
              <a:ext uri="{FF2B5EF4-FFF2-40B4-BE49-F238E27FC236}">
                <a16:creationId xmlns:a16="http://schemas.microsoft.com/office/drawing/2014/main" id="{4028204A-AFFE-45E2-83A4-293BB8C2003E}"/>
              </a:ext>
            </a:extLst>
          </p:cNvPr>
          <p:cNvSpPr>
            <a:spLocks noGrp="1"/>
          </p:cNvSpPr>
          <p:nvPr>
            <p:ph type="body" sz="quarter" idx="14" hasCustomPrompt="1"/>
          </p:nvPr>
        </p:nvSpPr>
        <p:spPr>
          <a:xfrm>
            <a:off x="8760627" y="2055839"/>
            <a:ext cx="2990140" cy="557243"/>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algn="ctr"/>
            <a:r>
              <a:rPr lang="en-GB" sz="2400" dirty="0">
                <a:solidFill>
                  <a:srgbClr val="EC6608"/>
                </a:solidFill>
                <a:latin typeface="Gotham Bold" pitchFamily="50" charset="0"/>
              </a:rPr>
              <a:t>Resilient Communities</a:t>
            </a:r>
          </a:p>
        </p:txBody>
      </p:sp>
      <p:sp>
        <p:nvSpPr>
          <p:cNvPr id="39" name="Text Placeholder 5">
            <a:extLst>
              <a:ext uri="{FF2B5EF4-FFF2-40B4-BE49-F238E27FC236}">
                <a16:creationId xmlns:a16="http://schemas.microsoft.com/office/drawing/2014/main" id="{C75D4CF2-9351-47DF-A325-699435EC8C3C}"/>
              </a:ext>
            </a:extLst>
          </p:cNvPr>
          <p:cNvSpPr>
            <a:spLocks noGrp="1"/>
          </p:cNvSpPr>
          <p:nvPr>
            <p:ph type="body" sz="quarter" idx="15" hasCustomPrompt="1"/>
          </p:nvPr>
        </p:nvSpPr>
        <p:spPr>
          <a:xfrm>
            <a:off x="8760628" y="5036511"/>
            <a:ext cx="2990140" cy="1651672"/>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pic>
        <p:nvPicPr>
          <p:cNvPr id="14" name="Picture 13">
            <a:extLst>
              <a:ext uri="{FF2B5EF4-FFF2-40B4-BE49-F238E27FC236}">
                <a16:creationId xmlns:a16="http://schemas.microsoft.com/office/drawing/2014/main" id="{D9FFFF41-7974-4A2A-8E59-B118C62CF03E}"/>
              </a:ext>
            </a:extLst>
          </p:cNvPr>
          <p:cNvPicPr>
            <a:picLocks noChangeAspect="1"/>
          </p:cNvPicPr>
          <p:nvPr userDrawn="1"/>
        </p:nvPicPr>
        <p:blipFill>
          <a:blip r:embed="rId3"/>
          <a:stretch>
            <a:fillRect/>
          </a:stretch>
        </p:blipFill>
        <p:spPr>
          <a:xfrm>
            <a:off x="5171625" y="2860877"/>
            <a:ext cx="1848750" cy="1846196"/>
          </a:xfrm>
          <a:prstGeom prst="rect">
            <a:avLst/>
          </a:prstGeom>
        </p:spPr>
      </p:pic>
      <p:pic>
        <p:nvPicPr>
          <p:cNvPr id="15" name="Picture 14">
            <a:extLst>
              <a:ext uri="{FF2B5EF4-FFF2-40B4-BE49-F238E27FC236}">
                <a16:creationId xmlns:a16="http://schemas.microsoft.com/office/drawing/2014/main" id="{AB3204B0-888A-48E9-B178-02C77FB22956}"/>
              </a:ext>
            </a:extLst>
          </p:cNvPr>
          <p:cNvPicPr>
            <a:picLocks noChangeAspect="1"/>
          </p:cNvPicPr>
          <p:nvPr userDrawn="1"/>
        </p:nvPicPr>
        <p:blipFill>
          <a:blip r:embed="rId4"/>
          <a:stretch>
            <a:fillRect/>
          </a:stretch>
        </p:blipFill>
        <p:spPr>
          <a:xfrm>
            <a:off x="885204" y="2830126"/>
            <a:ext cx="1853846" cy="1846196"/>
          </a:xfrm>
          <a:prstGeom prst="rect">
            <a:avLst/>
          </a:prstGeom>
        </p:spPr>
      </p:pic>
      <p:pic>
        <p:nvPicPr>
          <p:cNvPr id="18" name="Picture 17">
            <a:extLst>
              <a:ext uri="{FF2B5EF4-FFF2-40B4-BE49-F238E27FC236}">
                <a16:creationId xmlns:a16="http://schemas.microsoft.com/office/drawing/2014/main" id="{F1CE2DF5-1A11-4950-A619-DAABA2C58084}"/>
              </a:ext>
            </a:extLst>
          </p:cNvPr>
          <p:cNvPicPr>
            <a:picLocks noChangeAspect="1"/>
          </p:cNvPicPr>
          <p:nvPr userDrawn="1"/>
        </p:nvPicPr>
        <p:blipFill>
          <a:blip r:embed="rId5"/>
          <a:stretch>
            <a:fillRect/>
          </a:stretch>
        </p:blipFill>
        <p:spPr>
          <a:xfrm flipH="1">
            <a:off x="9328774" y="2889945"/>
            <a:ext cx="1853847" cy="1859004"/>
          </a:xfrm>
          <a:prstGeom prst="rect">
            <a:avLst/>
          </a:prstGeom>
        </p:spPr>
      </p:pic>
      <p:sp>
        <p:nvSpPr>
          <p:cNvPr id="19" name="Text Placeholder 5">
            <a:extLst>
              <a:ext uri="{FF2B5EF4-FFF2-40B4-BE49-F238E27FC236}">
                <a16:creationId xmlns:a16="http://schemas.microsoft.com/office/drawing/2014/main" id="{41F60ACE-FE18-4991-9B6E-92E2DD851D6D}"/>
              </a:ext>
            </a:extLst>
          </p:cNvPr>
          <p:cNvSpPr>
            <a:spLocks noGrp="1"/>
          </p:cNvSpPr>
          <p:nvPr>
            <p:ph type="body" sz="quarter" idx="16" hasCustomPrompt="1"/>
          </p:nvPr>
        </p:nvSpPr>
        <p:spPr>
          <a:xfrm>
            <a:off x="317057" y="2103066"/>
            <a:ext cx="2990140" cy="557243"/>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algn="ctr"/>
            <a:r>
              <a:rPr lang="en-GB" sz="2400" dirty="0">
                <a:solidFill>
                  <a:srgbClr val="EC6608"/>
                </a:solidFill>
                <a:latin typeface="Gotham Bold" pitchFamily="50" charset="0"/>
              </a:rPr>
              <a:t>Solutions for an ageing society</a:t>
            </a:r>
          </a:p>
        </p:txBody>
      </p:sp>
    </p:spTree>
    <p:extLst>
      <p:ext uri="{BB962C8B-B14F-4D97-AF65-F5344CB8AC3E}">
        <p14:creationId xmlns:p14="http://schemas.microsoft.com/office/powerpoint/2010/main" val="36461120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C3EF3-2ED1-40DA-9CD8-07ABBA0EF7F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F0D1DBF-134D-4DA1-A8E8-530BB8EBF1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E7862B0-7B12-4803-B640-B3746F8769AD}"/>
              </a:ext>
            </a:extLst>
          </p:cNvPr>
          <p:cNvSpPr>
            <a:spLocks noGrp="1"/>
          </p:cNvSpPr>
          <p:nvPr>
            <p:ph type="dt" sz="half" idx="10"/>
          </p:nvPr>
        </p:nvSpPr>
        <p:spPr/>
        <p:txBody>
          <a:bodyPr/>
          <a:lstStyle/>
          <a:p>
            <a:fld id="{185B4647-AAB0-494D-9C53-C19F2C8C90F9}" type="datetimeFigureOut">
              <a:rPr lang="en-GB" smtClean="0"/>
              <a:t>18/01/2021</a:t>
            </a:fld>
            <a:endParaRPr lang="en-GB"/>
          </a:p>
        </p:txBody>
      </p:sp>
      <p:sp>
        <p:nvSpPr>
          <p:cNvPr id="5" name="Footer Placeholder 4">
            <a:extLst>
              <a:ext uri="{FF2B5EF4-FFF2-40B4-BE49-F238E27FC236}">
                <a16:creationId xmlns:a16="http://schemas.microsoft.com/office/drawing/2014/main" id="{1FDE5B12-B281-4827-95CD-5A12237826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A98191-5161-4EF6-8748-24F9F81688C2}"/>
              </a:ext>
            </a:extLst>
          </p:cNvPr>
          <p:cNvSpPr>
            <a:spLocks noGrp="1"/>
          </p:cNvSpPr>
          <p:nvPr>
            <p:ph type="sldNum" sz="quarter" idx="12"/>
          </p:nvPr>
        </p:nvSpPr>
        <p:spPr/>
        <p:txBody>
          <a:bodyPr/>
          <a:lstStyle/>
          <a:p>
            <a:fld id="{C741B7C8-AEFF-41C1-B803-35E17425C37E}" type="slidenum">
              <a:rPr lang="en-GB" smtClean="0"/>
              <a:t>‹#›</a:t>
            </a:fld>
            <a:endParaRPr lang="en-GB"/>
          </a:p>
        </p:txBody>
      </p:sp>
    </p:spTree>
    <p:extLst>
      <p:ext uri="{BB962C8B-B14F-4D97-AF65-F5344CB8AC3E}">
        <p14:creationId xmlns:p14="http://schemas.microsoft.com/office/powerpoint/2010/main" val="581426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bg>
      <p:bgPr>
        <a:solidFill>
          <a:srgbClr val="491A6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C6BF4-2260-497D-9E09-38C2E01E2987}"/>
              </a:ext>
            </a:extLst>
          </p:cNvPr>
          <p:cNvSpPr>
            <a:spLocks noGrp="1"/>
          </p:cNvSpPr>
          <p:nvPr>
            <p:ph type="title"/>
          </p:nvPr>
        </p:nvSpPr>
        <p:spPr>
          <a:xfrm>
            <a:off x="429300" y="341299"/>
            <a:ext cx="10515600" cy="1325563"/>
          </a:xfrm>
        </p:spPr>
        <p:txBody>
          <a:bodyPr/>
          <a:lstStyle>
            <a:lvl1pPr>
              <a:defRPr>
                <a:solidFill>
                  <a:schemeClr val="bg1"/>
                </a:solidFill>
              </a:defRPr>
            </a:lvl1pPr>
          </a:lstStyle>
          <a:p>
            <a:r>
              <a:rPr lang="en-US"/>
              <a:t>Click to edit Master title style</a:t>
            </a:r>
            <a:endParaRPr lang="en-GB" dirty="0"/>
          </a:p>
        </p:txBody>
      </p:sp>
      <p:sp>
        <p:nvSpPr>
          <p:cNvPr id="6" name="Content Placeholder 5">
            <a:extLst>
              <a:ext uri="{FF2B5EF4-FFF2-40B4-BE49-F238E27FC236}">
                <a16:creationId xmlns:a16="http://schemas.microsoft.com/office/drawing/2014/main" id="{CAC3FAB3-9996-49B2-8382-3B04639DFB3A}"/>
              </a:ext>
            </a:extLst>
          </p:cNvPr>
          <p:cNvSpPr>
            <a:spLocks noGrp="1"/>
          </p:cNvSpPr>
          <p:nvPr>
            <p:ph sz="quarter" idx="10" hasCustomPrompt="1"/>
          </p:nvPr>
        </p:nvSpPr>
        <p:spPr>
          <a:xfrm>
            <a:off x="429300" y="1968014"/>
            <a:ext cx="10515600" cy="4013238"/>
          </a:xfrm>
        </p:spPr>
        <p:txBody>
          <a:bodyPr/>
          <a:lstStyle>
            <a:lvl1pPr marL="228600" indent="-228600">
              <a:buFontTx/>
              <a:buBlip>
                <a:blip r:embed="rId2"/>
              </a:buBlip>
              <a:defRPr>
                <a:solidFill>
                  <a:schemeClr val="bg1"/>
                </a:solidFill>
              </a:defRPr>
            </a:lvl1pPr>
            <a:lvl2pPr marL="800100" indent="-342900">
              <a:buFontTx/>
              <a:buBlip>
                <a:blip r:embed="rId2"/>
              </a:buBlip>
              <a:defRPr>
                <a:solidFill>
                  <a:schemeClr val="bg1"/>
                </a:solidFill>
              </a:defRPr>
            </a:lvl2pPr>
            <a:lvl3pPr marL="1257300" indent="-342900">
              <a:buFontTx/>
              <a:buBlip>
                <a:blip r:embed="rId2"/>
              </a:buBlip>
              <a:defRPr>
                <a:solidFill>
                  <a:schemeClr val="bg1"/>
                </a:solidFill>
              </a:defRPr>
            </a:lvl3pPr>
            <a:lvl4pPr marL="1657350" indent="-285750">
              <a:buFontTx/>
              <a:buBlip>
                <a:blip r:embed="rId2"/>
              </a:buBlip>
              <a:defRPr>
                <a:solidFill>
                  <a:schemeClr val="bg1"/>
                </a:solidFill>
              </a:defRPr>
            </a:lvl4pPr>
            <a:lvl5pPr marL="2114550" indent="-285750">
              <a:buFontTx/>
              <a:buBlip>
                <a:blip r:embed="rId2"/>
              </a:buBlip>
              <a:defRPr>
                <a:solidFill>
                  <a:schemeClr val="bg1"/>
                </a:solidFill>
              </a:defRPr>
            </a:lvl5pPr>
          </a:lstStyle>
          <a:p>
            <a:pPr lvl="0"/>
            <a:r>
              <a:rPr lang="en-US" dirty="0"/>
              <a:t>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794149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E61E-3F26-4FE3-879F-DC5A96623F6F}"/>
              </a:ext>
            </a:extLst>
          </p:cNvPr>
          <p:cNvSpPr>
            <a:spLocks noGrp="1"/>
          </p:cNvSpPr>
          <p:nvPr>
            <p:ph type="title"/>
          </p:nvPr>
        </p:nvSpPr>
        <p:spPr>
          <a:xfrm>
            <a:off x="437304" y="354368"/>
            <a:ext cx="10515600" cy="1325563"/>
          </a:xfrm>
        </p:spPr>
        <p:txBody>
          <a:bodyPr/>
          <a:lstStyle>
            <a:lvl1pPr>
              <a:defRPr>
                <a:solidFill>
                  <a:srgbClr val="491A66"/>
                </a:solidFill>
              </a:defRPr>
            </a:lvl1pPr>
          </a:lstStyle>
          <a:p>
            <a:r>
              <a:rPr lang="en-US"/>
              <a:t>Click to edit Master title style</a:t>
            </a:r>
            <a:endParaRPr lang="en-GB" dirty="0"/>
          </a:p>
        </p:txBody>
      </p:sp>
      <p:sp>
        <p:nvSpPr>
          <p:cNvPr id="12" name="Content Placeholder 5">
            <a:extLst>
              <a:ext uri="{FF2B5EF4-FFF2-40B4-BE49-F238E27FC236}">
                <a16:creationId xmlns:a16="http://schemas.microsoft.com/office/drawing/2014/main" id="{30731C49-F76A-4D7B-8FC0-9C92058A7A70}"/>
              </a:ext>
            </a:extLst>
          </p:cNvPr>
          <p:cNvSpPr>
            <a:spLocks noGrp="1"/>
          </p:cNvSpPr>
          <p:nvPr>
            <p:ph sz="quarter" idx="10" hasCustomPrompt="1"/>
          </p:nvPr>
        </p:nvSpPr>
        <p:spPr>
          <a:xfrm>
            <a:off x="429300" y="1968014"/>
            <a:ext cx="10515600" cy="4013238"/>
          </a:xfrm>
        </p:spPr>
        <p:txBody>
          <a:bodyPr/>
          <a:lstStyle>
            <a:lvl1pPr marL="228600" indent="-228600">
              <a:buFontTx/>
              <a:buBlip>
                <a:blip r:embed="rId2"/>
              </a:buBlip>
              <a:defRPr/>
            </a:lvl1pPr>
            <a:lvl2pPr marL="800100" indent="-342900">
              <a:buFontTx/>
              <a:buBlip>
                <a:blip r:embed="rId2"/>
              </a:buBlip>
              <a:defRPr/>
            </a:lvl2pPr>
            <a:lvl3pPr marL="1257300" indent="-342900">
              <a:buFontTx/>
              <a:buBlip>
                <a:blip r:embed="rId2"/>
              </a:buBlip>
              <a:defRPr/>
            </a:lvl3pPr>
            <a:lvl4pPr marL="1657350" indent="-285750">
              <a:buFontTx/>
              <a:buBlip>
                <a:blip r:embed="rId2"/>
              </a:buBlip>
              <a:defRPr/>
            </a:lvl4pPr>
            <a:lvl5pPr marL="2114550" indent="-285750">
              <a:buFontTx/>
              <a:buBlip>
                <a:blip r:embed="rId2"/>
              </a:buBlip>
              <a:defRPr/>
            </a:lvl5pPr>
          </a:lstStyle>
          <a:p>
            <a:pPr lvl="0"/>
            <a:r>
              <a:rPr lang="en-US" dirty="0"/>
              <a:t>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1534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C9AFB1-1EFD-4868-86E1-7B65C6E929F1}"/>
              </a:ext>
            </a:extLst>
          </p:cNvPr>
          <p:cNvSpPr>
            <a:spLocks noGrp="1"/>
          </p:cNvSpPr>
          <p:nvPr>
            <p:ph type="title" hasCustomPrompt="1"/>
          </p:nvPr>
        </p:nvSpPr>
        <p:spPr>
          <a:xfrm>
            <a:off x="6691256" y="296890"/>
            <a:ext cx="5238276" cy="714329"/>
          </a:xfrm>
        </p:spPr>
        <p:txBody>
          <a:bodyPr/>
          <a:lstStyle>
            <a:lvl1pPr>
              <a:defRPr>
                <a:solidFill>
                  <a:schemeClr val="bg1"/>
                </a:solidFill>
              </a:defRPr>
            </a:lvl1pPr>
          </a:lstStyle>
          <a:p>
            <a:r>
              <a:rPr lang="en-US" dirty="0"/>
              <a:t>Case study title</a:t>
            </a:r>
            <a:endParaRPr lang="en-GB" dirty="0"/>
          </a:p>
        </p:txBody>
      </p:sp>
      <p:sp>
        <p:nvSpPr>
          <p:cNvPr id="8" name="Text Placeholder 7">
            <a:extLst>
              <a:ext uri="{FF2B5EF4-FFF2-40B4-BE49-F238E27FC236}">
                <a16:creationId xmlns:a16="http://schemas.microsoft.com/office/drawing/2014/main" id="{ED2568EF-5343-4C6C-AE6C-6F7A820DEEC3}"/>
              </a:ext>
            </a:extLst>
          </p:cNvPr>
          <p:cNvSpPr>
            <a:spLocks noGrp="1"/>
          </p:cNvSpPr>
          <p:nvPr>
            <p:ph type="body" sz="quarter" idx="11"/>
          </p:nvPr>
        </p:nvSpPr>
        <p:spPr>
          <a:xfrm>
            <a:off x="6765925" y="1204913"/>
            <a:ext cx="5164138" cy="4754562"/>
          </a:xfrm>
        </p:spPr>
        <p:txBody>
          <a:bodyPr/>
          <a:lstStyle>
            <a:lvl1pPr marL="228600" indent="-228600">
              <a:buFontTx/>
              <a:buBlip>
                <a:blip r:embed="rId2"/>
              </a:buBlip>
              <a:defRPr>
                <a:solidFill>
                  <a:schemeClr val="bg1"/>
                </a:solidFill>
              </a:defRPr>
            </a:lvl1pPr>
            <a:lvl2pPr marL="685800" indent="-228600">
              <a:buFontTx/>
              <a:buBlip>
                <a:blip r:embed="rId2"/>
              </a:buBlip>
              <a:defRPr>
                <a:solidFill>
                  <a:schemeClr val="bg1"/>
                </a:solidFill>
              </a:defRPr>
            </a:lvl2pPr>
            <a:lvl3pPr marL="1143000" indent="-228600">
              <a:buFontTx/>
              <a:buBlip>
                <a:blip r:embed="rId2"/>
              </a:buBlip>
              <a:defRPr>
                <a:solidFill>
                  <a:schemeClr val="bg1"/>
                </a:solidFill>
              </a:defRPr>
            </a:lvl3pPr>
            <a:lvl4pPr marL="1600200" indent="-228600">
              <a:buFontTx/>
              <a:buBlip>
                <a:blip r:embed="rId2"/>
              </a:buBlip>
              <a:defRPr>
                <a:solidFill>
                  <a:schemeClr val="bg1"/>
                </a:solidFill>
              </a:defRPr>
            </a:lvl4pPr>
            <a:lvl5pPr marL="2057400" indent="-228600">
              <a:buFontTx/>
              <a:buBlip>
                <a:blip r:embed="rId2"/>
              </a:buBlip>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99097700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U shape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EC67FC4-C5D0-4ADC-A8C9-51C79B62F523}"/>
              </a:ext>
            </a:extLst>
          </p:cNvPr>
          <p:cNvSpPr/>
          <p:nvPr userDrawn="1"/>
        </p:nvSpPr>
        <p:spPr>
          <a:xfrm>
            <a:off x="0" y="2146300"/>
            <a:ext cx="12192000" cy="4711700"/>
          </a:xfrm>
          <a:prstGeom prst="rect">
            <a:avLst/>
          </a:prstGeom>
          <a:solidFill>
            <a:srgbClr val="00A19A"/>
          </a:solidFill>
          <a:ln w="1270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85A5"/>
              </a:solidFill>
              <a:effectLst/>
              <a:uLnTx/>
              <a:uFillTx/>
              <a:latin typeface="Calibri" panose="020F0502020204030204"/>
              <a:ea typeface="+mn-ea"/>
              <a:cs typeface="+mn-cs"/>
            </a:endParaRPr>
          </a:p>
        </p:txBody>
      </p:sp>
      <p:sp>
        <p:nvSpPr>
          <p:cNvPr id="24" name="Flowchart: Delay 23">
            <a:extLst>
              <a:ext uri="{FF2B5EF4-FFF2-40B4-BE49-F238E27FC236}">
                <a16:creationId xmlns:a16="http://schemas.microsoft.com/office/drawing/2014/main" id="{DC0B3E49-B356-4739-9034-50E9CEC709E2}"/>
              </a:ext>
            </a:extLst>
          </p:cNvPr>
          <p:cNvSpPr/>
          <p:nvPr userDrawn="1"/>
        </p:nvSpPr>
        <p:spPr>
          <a:xfrm rot="5400000">
            <a:off x="8746601" y="2066541"/>
            <a:ext cx="2988469" cy="3184271"/>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pic>
        <p:nvPicPr>
          <p:cNvPr id="31" name="Picture 30">
            <a:extLst>
              <a:ext uri="{FF2B5EF4-FFF2-40B4-BE49-F238E27FC236}">
                <a16:creationId xmlns:a16="http://schemas.microsoft.com/office/drawing/2014/main" id="{DA448D43-F6D4-4189-BBDC-53888D5AAE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3163" y="750749"/>
            <a:ext cx="1807605" cy="527241"/>
          </a:xfrm>
          <a:prstGeom prst="rect">
            <a:avLst/>
          </a:prstGeom>
        </p:spPr>
      </p:pic>
      <p:sp>
        <p:nvSpPr>
          <p:cNvPr id="4" name="Title 3">
            <a:extLst>
              <a:ext uri="{FF2B5EF4-FFF2-40B4-BE49-F238E27FC236}">
                <a16:creationId xmlns:a16="http://schemas.microsoft.com/office/drawing/2014/main" id="{DA2DC420-B1F1-4029-A960-EACBCF5AFA84}"/>
              </a:ext>
            </a:extLst>
          </p:cNvPr>
          <p:cNvSpPr>
            <a:spLocks noGrp="1"/>
          </p:cNvSpPr>
          <p:nvPr>
            <p:ph type="title" hasCustomPrompt="1"/>
          </p:nvPr>
        </p:nvSpPr>
        <p:spPr>
          <a:xfrm>
            <a:off x="545345" y="351587"/>
            <a:ext cx="8488680" cy="1325563"/>
          </a:xfrm>
        </p:spPr>
        <p:txBody>
          <a:bodyPr/>
          <a:lstStyle>
            <a:lvl1pPr>
              <a:defRPr>
                <a:solidFill>
                  <a:srgbClr val="491A66"/>
                </a:solidFill>
              </a:defRPr>
            </a:lvl1pPr>
          </a:lstStyle>
          <a:p>
            <a:r>
              <a:rPr lang="en-US" dirty="0"/>
              <a:t>Click to edit title</a:t>
            </a:r>
            <a:endParaRPr lang="en-GB" dirty="0"/>
          </a:p>
        </p:txBody>
      </p:sp>
      <p:sp>
        <p:nvSpPr>
          <p:cNvPr id="16" name="Flowchart: Delay 15">
            <a:extLst>
              <a:ext uri="{FF2B5EF4-FFF2-40B4-BE49-F238E27FC236}">
                <a16:creationId xmlns:a16="http://schemas.microsoft.com/office/drawing/2014/main" id="{454FD496-54DA-4199-AAC6-66A65DE445AA}"/>
              </a:ext>
            </a:extLst>
          </p:cNvPr>
          <p:cNvSpPr/>
          <p:nvPr userDrawn="1"/>
        </p:nvSpPr>
        <p:spPr>
          <a:xfrm rot="5400000">
            <a:off x="4601765" y="2066541"/>
            <a:ext cx="2988469" cy="3184271"/>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17" name="Flowchart: Delay 16">
            <a:extLst>
              <a:ext uri="{FF2B5EF4-FFF2-40B4-BE49-F238E27FC236}">
                <a16:creationId xmlns:a16="http://schemas.microsoft.com/office/drawing/2014/main" id="{2EEE0A17-3A41-451F-A395-9A5EFCF47621}"/>
              </a:ext>
            </a:extLst>
          </p:cNvPr>
          <p:cNvSpPr/>
          <p:nvPr userDrawn="1"/>
        </p:nvSpPr>
        <p:spPr>
          <a:xfrm rot="5400000">
            <a:off x="456930" y="2066541"/>
            <a:ext cx="2988469" cy="3184271"/>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32" name="Text Placeholder 5">
            <a:extLst>
              <a:ext uri="{FF2B5EF4-FFF2-40B4-BE49-F238E27FC236}">
                <a16:creationId xmlns:a16="http://schemas.microsoft.com/office/drawing/2014/main" id="{F2373825-CB96-426B-8496-7664CEBF187C}"/>
              </a:ext>
            </a:extLst>
          </p:cNvPr>
          <p:cNvSpPr>
            <a:spLocks noGrp="1"/>
          </p:cNvSpPr>
          <p:nvPr>
            <p:ph type="body" sz="quarter" idx="10" hasCustomPrompt="1"/>
          </p:nvPr>
        </p:nvSpPr>
        <p:spPr>
          <a:xfrm>
            <a:off x="456094" y="2167167"/>
            <a:ext cx="2990140" cy="557243"/>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33" name="Text Placeholder 5">
            <a:extLst>
              <a:ext uri="{FF2B5EF4-FFF2-40B4-BE49-F238E27FC236}">
                <a16:creationId xmlns:a16="http://schemas.microsoft.com/office/drawing/2014/main" id="{44CC8692-0B4D-44DA-A5AE-4030ACC897F1}"/>
              </a:ext>
            </a:extLst>
          </p:cNvPr>
          <p:cNvSpPr>
            <a:spLocks noGrp="1"/>
          </p:cNvSpPr>
          <p:nvPr>
            <p:ph type="body" sz="quarter" idx="11" hasCustomPrompt="1"/>
          </p:nvPr>
        </p:nvSpPr>
        <p:spPr>
          <a:xfrm>
            <a:off x="456094" y="2742552"/>
            <a:ext cx="2990140" cy="2296684"/>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36" name="Text Placeholder 5">
            <a:extLst>
              <a:ext uri="{FF2B5EF4-FFF2-40B4-BE49-F238E27FC236}">
                <a16:creationId xmlns:a16="http://schemas.microsoft.com/office/drawing/2014/main" id="{36B6870B-E95A-4DA8-A4F8-26627F73F067}"/>
              </a:ext>
            </a:extLst>
          </p:cNvPr>
          <p:cNvSpPr>
            <a:spLocks noGrp="1"/>
          </p:cNvSpPr>
          <p:nvPr>
            <p:ph type="body" sz="quarter" idx="12" hasCustomPrompt="1"/>
          </p:nvPr>
        </p:nvSpPr>
        <p:spPr>
          <a:xfrm>
            <a:off x="4600930" y="2164442"/>
            <a:ext cx="2990140" cy="557243"/>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37" name="Text Placeholder 5">
            <a:extLst>
              <a:ext uri="{FF2B5EF4-FFF2-40B4-BE49-F238E27FC236}">
                <a16:creationId xmlns:a16="http://schemas.microsoft.com/office/drawing/2014/main" id="{E8AF5EBD-23A4-412B-829C-75793DD198C4}"/>
              </a:ext>
            </a:extLst>
          </p:cNvPr>
          <p:cNvSpPr>
            <a:spLocks noGrp="1"/>
          </p:cNvSpPr>
          <p:nvPr>
            <p:ph type="body" sz="quarter" idx="13" hasCustomPrompt="1"/>
          </p:nvPr>
        </p:nvSpPr>
        <p:spPr>
          <a:xfrm>
            <a:off x="4600930" y="2745926"/>
            <a:ext cx="2990140" cy="2296684"/>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38" name="Text Placeholder 5">
            <a:extLst>
              <a:ext uri="{FF2B5EF4-FFF2-40B4-BE49-F238E27FC236}">
                <a16:creationId xmlns:a16="http://schemas.microsoft.com/office/drawing/2014/main" id="{4028204A-AFFE-45E2-83A4-293BB8C2003E}"/>
              </a:ext>
            </a:extLst>
          </p:cNvPr>
          <p:cNvSpPr>
            <a:spLocks noGrp="1"/>
          </p:cNvSpPr>
          <p:nvPr>
            <p:ph type="body" sz="quarter" idx="14" hasCustomPrompt="1"/>
          </p:nvPr>
        </p:nvSpPr>
        <p:spPr>
          <a:xfrm>
            <a:off x="8760628" y="2164442"/>
            <a:ext cx="2990140" cy="557243"/>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39" name="Text Placeholder 5">
            <a:extLst>
              <a:ext uri="{FF2B5EF4-FFF2-40B4-BE49-F238E27FC236}">
                <a16:creationId xmlns:a16="http://schemas.microsoft.com/office/drawing/2014/main" id="{C75D4CF2-9351-47DF-A325-699435EC8C3C}"/>
              </a:ext>
            </a:extLst>
          </p:cNvPr>
          <p:cNvSpPr>
            <a:spLocks noGrp="1"/>
          </p:cNvSpPr>
          <p:nvPr>
            <p:ph type="body" sz="quarter" idx="15" hasCustomPrompt="1"/>
          </p:nvPr>
        </p:nvSpPr>
        <p:spPr>
          <a:xfrm>
            <a:off x="8760628" y="2739827"/>
            <a:ext cx="2990140" cy="2296684"/>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Tree>
    <p:extLst>
      <p:ext uri="{BB962C8B-B14F-4D97-AF65-F5344CB8AC3E}">
        <p14:creationId xmlns:p14="http://schemas.microsoft.com/office/powerpoint/2010/main" val="1035442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hree U shapes">
    <p:spTree>
      <p:nvGrpSpPr>
        <p:cNvPr id="1" name=""/>
        <p:cNvGrpSpPr/>
        <p:nvPr/>
      </p:nvGrpSpPr>
      <p:grpSpPr>
        <a:xfrm>
          <a:off x="0" y="0"/>
          <a:ext cx="0" cy="0"/>
          <a:chOff x="0" y="0"/>
          <a:chExt cx="0" cy="0"/>
        </a:xfrm>
      </p:grpSpPr>
      <p:sp>
        <p:nvSpPr>
          <p:cNvPr id="24" name="Flowchart: Delay 23">
            <a:extLst>
              <a:ext uri="{FF2B5EF4-FFF2-40B4-BE49-F238E27FC236}">
                <a16:creationId xmlns:a16="http://schemas.microsoft.com/office/drawing/2014/main" id="{DC0B3E49-B356-4739-9034-50E9CEC709E2}"/>
              </a:ext>
            </a:extLst>
          </p:cNvPr>
          <p:cNvSpPr/>
          <p:nvPr userDrawn="1"/>
        </p:nvSpPr>
        <p:spPr>
          <a:xfrm rot="5400000">
            <a:off x="8746601" y="2066541"/>
            <a:ext cx="2988469" cy="3184271"/>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4" name="Title 3">
            <a:extLst>
              <a:ext uri="{FF2B5EF4-FFF2-40B4-BE49-F238E27FC236}">
                <a16:creationId xmlns:a16="http://schemas.microsoft.com/office/drawing/2014/main" id="{DA2DC420-B1F1-4029-A960-EACBCF5AFA84}"/>
              </a:ext>
            </a:extLst>
          </p:cNvPr>
          <p:cNvSpPr>
            <a:spLocks noGrp="1"/>
          </p:cNvSpPr>
          <p:nvPr>
            <p:ph type="title" hasCustomPrompt="1"/>
          </p:nvPr>
        </p:nvSpPr>
        <p:spPr>
          <a:xfrm>
            <a:off x="545345" y="351587"/>
            <a:ext cx="8488680" cy="1325563"/>
          </a:xfrm>
        </p:spPr>
        <p:txBody>
          <a:bodyPr/>
          <a:lstStyle>
            <a:lvl1pPr>
              <a:defRPr>
                <a:solidFill>
                  <a:srgbClr val="491A66"/>
                </a:solidFill>
              </a:defRPr>
            </a:lvl1pPr>
          </a:lstStyle>
          <a:p>
            <a:r>
              <a:rPr lang="en-US" dirty="0"/>
              <a:t>Click to edit title</a:t>
            </a:r>
            <a:endParaRPr lang="en-GB" dirty="0"/>
          </a:p>
        </p:txBody>
      </p:sp>
      <p:sp>
        <p:nvSpPr>
          <p:cNvPr id="16" name="Flowchart: Delay 15">
            <a:extLst>
              <a:ext uri="{FF2B5EF4-FFF2-40B4-BE49-F238E27FC236}">
                <a16:creationId xmlns:a16="http://schemas.microsoft.com/office/drawing/2014/main" id="{454FD496-54DA-4199-AAC6-66A65DE445AA}"/>
              </a:ext>
            </a:extLst>
          </p:cNvPr>
          <p:cNvSpPr/>
          <p:nvPr userDrawn="1"/>
        </p:nvSpPr>
        <p:spPr>
          <a:xfrm rot="5400000">
            <a:off x="4601765" y="2066541"/>
            <a:ext cx="2988469" cy="3184271"/>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17" name="Flowchart: Delay 16">
            <a:extLst>
              <a:ext uri="{FF2B5EF4-FFF2-40B4-BE49-F238E27FC236}">
                <a16:creationId xmlns:a16="http://schemas.microsoft.com/office/drawing/2014/main" id="{2EEE0A17-3A41-451F-A395-9A5EFCF47621}"/>
              </a:ext>
            </a:extLst>
          </p:cNvPr>
          <p:cNvSpPr/>
          <p:nvPr userDrawn="1"/>
        </p:nvSpPr>
        <p:spPr>
          <a:xfrm rot="5400000">
            <a:off x="456930" y="2066541"/>
            <a:ext cx="2988469" cy="3184271"/>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32" name="Text Placeholder 5">
            <a:extLst>
              <a:ext uri="{FF2B5EF4-FFF2-40B4-BE49-F238E27FC236}">
                <a16:creationId xmlns:a16="http://schemas.microsoft.com/office/drawing/2014/main" id="{F2373825-CB96-426B-8496-7664CEBF187C}"/>
              </a:ext>
            </a:extLst>
          </p:cNvPr>
          <p:cNvSpPr>
            <a:spLocks noGrp="1"/>
          </p:cNvSpPr>
          <p:nvPr>
            <p:ph type="body" sz="quarter" idx="10" hasCustomPrompt="1"/>
          </p:nvPr>
        </p:nvSpPr>
        <p:spPr>
          <a:xfrm>
            <a:off x="456094" y="2167167"/>
            <a:ext cx="2990140" cy="557243"/>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33" name="Text Placeholder 5">
            <a:extLst>
              <a:ext uri="{FF2B5EF4-FFF2-40B4-BE49-F238E27FC236}">
                <a16:creationId xmlns:a16="http://schemas.microsoft.com/office/drawing/2014/main" id="{44CC8692-0B4D-44DA-A5AE-4030ACC897F1}"/>
              </a:ext>
            </a:extLst>
          </p:cNvPr>
          <p:cNvSpPr>
            <a:spLocks noGrp="1"/>
          </p:cNvSpPr>
          <p:nvPr>
            <p:ph type="body" sz="quarter" idx="11" hasCustomPrompt="1"/>
          </p:nvPr>
        </p:nvSpPr>
        <p:spPr>
          <a:xfrm>
            <a:off x="456094" y="2742552"/>
            <a:ext cx="2990140" cy="2296684"/>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36" name="Text Placeholder 5">
            <a:extLst>
              <a:ext uri="{FF2B5EF4-FFF2-40B4-BE49-F238E27FC236}">
                <a16:creationId xmlns:a16="http://schemas.microsoft.com/office/drawing/2014/main" id="{36B6870B-E95A-4DA8-A4F8-26627F73F067}"/>
              </a:ext>
            </a:extLst>
          </p:cNvPr>
          <p:cNvSpPr>
            <a:spLocks noGrp="1"/>
          </p:cNvSpPr>
          <p:nvPr>
            <p:ph type="body" sz="quarter" idx="12" hasCustomPrompt="1"/>
          </p:nvPr>
        </p:nvSpPr>
        <p:spPr>
          <a:xfrm>
            <a:off x="4600930" y="2164442"/>
            <a:ext cx="2990140" cy="557243"/>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37" name="Text Placeholder 5">
            <a:extLst>
              <a:ext uri="{FF2B5EF4-FFF2-40B4-BE49-F238E27FC236}">
                <a16:creationId xmlns:a16="http://schemas.microsoft.com/office/drawing/2014/main" id="{E8AF5EBD-23A4-412B-829C-75793DD198C4}"/>
              </a:ext>
            </a:extLst>
          </p:cNvPr>
          <p:cNvSpPr>
            <a:spLocks noGrp="1"/>
          </p:cNvSpPr>
          <p:nvPr>
            <p:ph type="body" sz="quarter" idx="13" hasCustomPrompt="1"/>
          </p:nvPr>
        </p:nvSpPr>
        <p:spPr>
          <a:xfrm>
            <a:off x="4600930" y="2745926"/>
            <a:ext cx="2990140" cy="2296684"/>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38" name="Text Placeholder 5">
            <a:extLst>
              <a:ext uri="{FF2B5EF4-FFF2-40B4-BE49-F238E27FC236}">
                <a16:creationId xmlns:a16="http://schemas.microsoft.com/office/drawing/2014/main" id="{4028204A-AFFE-45E2-83A4-293BB8C2003E}"/>
              </a:ext>
            </a:extLst>
          </p:cNvPr>
          <p:cNvSpPr>
            <a:spLocks noGrp="1"/>
          </p:cNvSpPr>
          <p:nvPr>
            <p:ph type="body" sz="quarter" idx="14" hasCustomPrompt="1"/>
          </p:nvPr>
        </p:nvSpPr>
        <p:spPr>
          <a:xfrm>
            <a:off x="8760628" y="2164442"/>
            <a:ext cx="2990140" cy="557243"/>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39" name="Text Placeholder 5">
            <a:extLst>
              <a:ext uri="{FF2B5EF4-FFF2-40B4-BE49-F238E27FC236}">
                <a16:creationId xmlns:a16="http://schemas.microsoft.com/office/drawing/2014/main" id="{C75D4CF2-9351-47DF-A325-699435EC8C3C}"/>
              </a:ext>
            </a:extLst>
          </p:cNvPr>
          <p:cNvSpPr>
            <a:spLocks noGrp="1"/>
          </p:cNvSpPr>
          <p:nvPr>
            <p:ph type="body" sz="quarter" idx="15" hasCustomPrompt="1"/>
          </p:nvPr>
        </p:nvSpPr>
        <p:spPr>
          <a:xfrm>
            <a:off x="8760628" y="2739827"/>
            <a:ext cx="2990140" cy="2296684"/>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Tree>
    <p:extLst>
      <p:ext uri="{BB962C8B-B14F-4D97-AF65-F5344CB8AC3E}">
        <p14:creationId xmlns:p14="http://schemas.microsoft.com/office/powerpoint/2010/main" val="3795891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U shape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EC67FC4-C5D0-4ADC-A8C9-51C79B62F523}"/>
              </a:ext>
            </a:extLst>
          </p:cNvPr>
          <p:cNvSpPr/>
          <p:nvPr userDrawn="1"/>
        </p:nvSpPr>
        <p:spPr>
          <a:xfrm>
            <a:off x="0" y="2146300"/>
            <a:ext cx="12192000" cy="4711700"/>
          </a:xfrm>
          <a:prstGeom prst="rect">
            <a:avLst/>
          </a:prstGeom>
          <a:solidFill>
            <a:srgbClr val="00A19A"/>
          </a:solidFill>
          <a:ln w="1270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85A5"/>
              </a:solidFill>
              <a:effectLst/>
              <a:uLnTx/>
              <a:uFillTx/>
              <a:latin typeface="Calibri" panose="020F0502020204030204"/>
              <a:ea typeface="+mn-ea"/>
              <a:cs typeface="+mn-cs"/>
            </a:endParaRPr>
          </a:p>
        </p:txBody>
      </p:sp>
      <p:sp>
        <p:nvSpPr>
          <p:cNvPr id="24" name="Flowchart: Delay 23">
            <a:extLst>
              <a:ext uri="{FF2B5EF4-FFF2-40B4-BE49-F238E27FC236}">
                <a16:creationId xmlns:a16="http://schemas.microsoft.com/office/drawing/2014/main" id="{DC0B3E49-B356-4739-9034-50E9CEC709E2}"/>
              </a:ext>
            </a:extLst>
          </p:cNvPr>
          <p:cNvSpPr/>
          <p:nvPr userDrawn="1"/>
        </p:nvSpPr>
        <p:spPr>
          <a:xfrm rot="5400000">
            <a:off x="6517452" y="1985993"/>
            <a:ext cx="2106345" cy="2426957"/>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pic>
        <p:nvPicPr>
          <p:cNvPr id="31" name="Picture 30">
            <a:extLst>
              <a:ext uri="{FF2B5EF4-FFF2-40B4-BE49-F238E27FC236}">
                <a16:creationId xmlns:a16="http://schemas.microsoft.com/office/drawing/2014/main" id="{DA448D43-F6D4-4189-BBDC-53888D5AAE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3163" y="750749"/>
            <a:ext cx="1807605" cy="527241"/>
          </a:xfrm>
          <a:prstGeom prst="rect">
            <a:avLst/>
          </a:prstGeom>
        </p:spPr>
      </p:pic>
      <p:sp>
        <p:nvSpPr>
          <p:cNvPr id="4" name="Title 3">
            <a:extLst>
              <a:ext uri="{FF2B5EF4-FFF2-40B4-BE49-F238E27FC236}">
                <a16:creationId xmlns:a16="http://schemas.microsoft.com/office/drawing/2014/main" id="{DA2DC420-B1F1-4029-A960-EACBCF5AFA84}"/>
              </a:ext>
            </a:extLst>
          </p:cNvPr>
          <p:cNvSpPr>
            <a:spLocks noGrp="1"/>
          </p:cNvSpPr>
          <p:nvPr>
            <p:ph type="title" hasCustomPrompt="1"/>
          </p:nvPr>
        </p:nvSpPr>
        <p:spPr>
          <a:xfrm>
            <a:off x="545345" y="351587"/>
            <a:ext cx="8488680" cy="1325563"/>
          </a:xfrm>
        </p:spPr>
        <p:txBody>
          <a:bodyPr/>
          <a:lstStyle>
            <a:lvl1pPr>
              <a:defRPr>
                <a:solidFill>
                  <a:srgbClr val="491A66"/>
                </a:solidFill>
              </a:defRPr>
            </a:lvl1pPr>
          </a:lstStyle>
          <a:p>
            <a:r>
              <a:rPr lang="en-US" dirty="0"/>
              <a:t>Click to edit title</a:t>
            </a:r>
            <a:endParaRPr lang="en-GB" dirty="0"/>
          </a:p>
        </p:txBody>
      </p:sp>
      <p:sp>
        <p:nvSpPr>
          <p:cNvPr id="16" name="Flowchart: Delay 15">
            <a:extLst>
              <a:ext uri="{FF2B5EF4-FFF2-40B4-BE49-F238E27FC236}">
                <a16:creationId xmlns:a16="http://schemas.microsoft.com/office/drawing/2014/main" id="{454FD496-54DA-4199-AAC6-66A65DE445AA}"/>
              </a:ext>
            </a:extLst>
          </p:cNvPr>
          <p:cNvSpPr/>
          <p:nvPr userDrawn="1"/>
        </p:nvSpPr>
        <p:spPr>
          <a:xfrm rot="5400000">
            <a:off x="3566925" y="2004139"/>
            <a:ext cx="2106345" cy="2426957"/>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17" name="Flowchart: Delay 16">
            <a:extLst>
              <a:ext uri="{FF2B5EF4-FFF2-40B4-BE49-F238E27FC236}">
                <a16:creationId xmlns:a16="http://schemas.microsoft.com/office/drawing/2014/main" id="{2EEE0A17-3A41-451F-A395-9A5EFCF47621}"/>
              </a:ext>
            </a:extLst>
          </p:cNvPr>
          <p:cNvSpPr/>
          <p:nvPr userDrawn="1"/>
        </p:nvSpPr>
        <p:spPr>
          <a:xfrm rot="5400000">
            <a:off x="489168" y="2004139"/>
            <a:ext cx="2106346" cy="2426956"/>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14" name="Flowchart: Delay 13">
            <a:extLst>
              <a:ext uri="{FF2B5EF4-FFF2-40B4-BE49-F238E27FC236}">
                <a16:creationId xmlns:a16="http://schemas.microsoft.com/office/drawing/2014/main" id="{A96B9533-2492-474A-8F8E-2B7DB44FB3C9}"/>
              </a:ext>
            </a:extLst>
          </p:cNvPr>
          <p:cNvSpPr/>
          <p:nvPr userDrawn="1"/>
        </p:nvSpPr>
        <p:spPr>
          <a:xfrm rot="5400000">
            <a:off x="9543965" y="2004139"/>
            <a:ext cx="2106345" cy="2426957"/>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38" name="Text Placeholder 5">
            <a:extLst>
              <a:ext uri="{FF2B5EF4-FFF2-40B4-BE49-F238E27FC236}">
                <a16:creationId xmlns:a16="http://schemas.microsoft.com/office/drawing/2014/main" id="{4028204A-AFFE-45E2-83A4-293BB8C2003E}"/>
              </a:ext>
            </a:extLst>
          </p:cNvPr>
          <p:cNvSpPr>
            <a:spLocks noGrp="1"/>
          </p:cNvSpPr>
          <p:nvPr>
            <p:ph type="body" sz="quarter" idx="14" hasCustomPrompt="1"/>
          </p:nvPr>
        </p:nvSpPr>
        <p:spPr>
          <a:xfrm>
            <a:off x="9467124" y="2164442"/>
            <a:ext cx="1182535" cy="438909"/>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39" name="Text Placeholder 5">
            <a:extLst>
              <a:ext uri="{FF2B5EF4-FFF2-40B4-BE49-F238E27FC236}">
                <a16:creationId xmlns:a16="http://schemas.microsoft.com/office/drawing/2014/main" id="{C75D4CF2-9351-47DF-A325-699435EC8C3C}"/>
              </a:ext>
            </a:extLst>
          </p:cNvPr>
          <p:cNvSpPr>
            <a:spLocks noGrp="1"/>
          </p:cNvSpPr>
          <p:nvPr>
            <p:ph type="body" sz="quarter" idx="15" hasCustomPrompt="1"/>
          </p:nvPr>
        </p:nvSpPr>
        <p:spPr>
          <a:xfrm>
            <a:off x="9487051" y="2621493"/>
            <a:ext cx="1835654" cy="950046"/>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15" name="Text Placeholder 5">
            <a:extLst>
              <a:ext uri="{FF2B5EF4-FFF2-40B4-BE49-F238E27FC236}">
                <a16:creationId xmlns:a16="http://schemas.microsoft.com/office/drawing/2014/main" id="{26A48FFB-74C0-4F14-A9CA-61518820A8C3}"/>
              </a:ext>
            </a:extLst>
          </p:cNvPr>
          <p:cNvSpPr>
            <a:spLocks noGrp="1"/>
          </p:cNvSpPr>
          <p:nvPr>
            <p:ph type="body" sz="quarter" idx="16" hasCustomPrompt="1"/>
          </p:nvPr>
        </p:nvSpPr>
        <p:spPr>
          <a:xfrm>
            <a:off x="6433132" y="2164442"/>
            <a:ext cx="1182535" cy="438909"/>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18" name="Text Placeholder 5">
            <a:extLst>
              <a:ext uri="{FF2B5EF4-FFF2-40B4-BE49-F238E27FC236}">
                <a16:creationId xmlns:a16="http://schemas.microsoft.com/office/drawing/2014/main" id="{E33E1632-58E6-4E54-882D-21A335D4A38C}"/>
              </a:ext>
            </a:extLst>
          </p:cNvPr>
          <p:cNvSpPr>
            <a:spLocks noGrp="1"/>
          </p:cNvSpPr>
          <p:nvPr>
            <p:ph type="body" sz="quarter" idx="17" hasCustomPrompt="1"/>
          </p:nvPr>
        </p:nvSpPr>
        <p:spPr>
          <a:xfrm>
            <a:off x="6453059" y="2621493"/>
            <a:ext cx="1835654" cy="950046"/>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19" name="Text Placeholder 5">
            <a:extLst>
              <a:ext uri="{FF2B5EF4-FFF2-40B4-BE49-F238E27FC236}">
                <a16:creationId xmlns:a16="http://schemas.microsoft.com/office/drawing/2014/main" id="{D0D64113-B1DC-47E6-83DD-9AF945602EFE}"/>
              </a:ext>
            </a:extLst>
          </p:cNvPr>
          <p:cNvSpPr>
            <a:spLocks noGrp="1"/>
          </p:cNvSpPr>
          <p:nvPr>
            <p:ph type="body" sz="quarter" idx="18" hasCustomPrompt="1"/>
          </p:nvPr>
        </p:nvSpPr>
        <p:spPr>
          <a:xfrm>
            <a:off x="3522079" y="2164442"/>
            <a:ext cx="1182535" cy="438909"/>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20" name="Text Placeholder 5">
            <a:extLst>
              <a:ext uri="{FF2B5EF4-FFF2-40B4-BE49-F238E27FC236}">
                <a16:creationId xmlns:a16="http://schemas.microsoft.com/office/drawing/2014/main" id="{C0EE6394-CAF7-43E7-BCA9-C54E44FB10CC}"/>
              </a:ext>
            </a:extLst>
          </p:cNvPr>
          <p:cNvSpPr>
            <a:spLocks noGrp="1"/>
          </p:cNvSpPr>
          <p:nvPr>
            <p:ph type="body" sz="quarter" idx="19" hasCustomPrompt="1"/>
          </p:nvPr>
        </p:nvSpPr>
        <p:spPr>
          <a:xfrm>
            <a:off x="3542006" y="2621493"/>
            <a:ext cx="1835654" cy="950046"/>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22" name="Text Placeholder 5">
            <a:extLst>
              <a:ext uri="{FF2B5EF4-FFF2-40B4-BE49-F238E27FC236}">
                <a16:creationId xmlns:a16="http://schemas.microsoft.com/office/drawing/2014/main" id="{55EEB46E-41F4-4586-B4A5-010399555F94}"/>
              </a:ext>
            </a:extLst>
          </p:cNvPr>
          <p:cNvSpPr>
            <a:spLocks noGrp="1"/>
          </p:cNvSpPr>
          <p:nvPr>
            <p:ph type="body" sz="quarter" idx="20" hasCustomPrompt="1"/>
          </p:nvPr>
        </p:nvSpPr>
        <p:spPr>
          <a:xfrm>
            <a:off x="396754" y="2164442"/>
            <a:ext cx="1182535" cy="438909"/>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23" name="Text Placeholder 5">
            <a:extLst>
              <a:ext uri="{FF2B5EF4-FFF2-40B4-BE49-F238E27FC236}">
                <a16:creationId xmlns:a16="http://schemas.microsoft.com/office/drawing/2014/main" id="{6235E8B4-1E7D-4065-AE29-1EE0BD428A6E}"/>
              </a:ext>
            </a:extLst>
          </p:cNvPr>
          <p:cNvSpPr>
            <a:spLocks noGrp="1"/>
          </p:cNvSpPr>
          <p:nvPr>
            <p:ph type="body" sz="quarter" idx="21" hasCustomPrompt="1"/>
          </p:nvPr>
        </p:nvSpPr>
        <p:spPr>
          <a:xfrm>
            <a:off x="416681" y="2621493"/>
            <a:ext cx="1835654" cy="950046"/>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3" name="Text Placeholder 2">
            <a:extLst>
              <a:ext uri="{FF2B5EF4-FFF2-40B4-BE49-F238E27FC236}">
                <a16:creationId xmlns:a16="http://schemas.microsoft.com/office/drawing/2014/main" id="{5A0F2717-D45E-44F6-8041-688D23B4FC80}"/>
              </a:ext>
            </a:extLst>
          </p:cNvPr>
          <p:cNvSpPr>
            <a:spLocks noGrp="1"/>
          </p:cNvSpPr>
          <p:nvPr>
            <p:ph type="body" sz="quarter" idx="22" hasCustomPrompt="1"/>
          </p:nvPr>
        </p:nvSpPr>
        <p:spPr>
          <a:xfrm>
            <a:off x="328613" y="4518025"/>
            <a:ext cx="11482387" cy="1989138"/>
          </a:xfrm>
        </p:spPr>
        <p:txBody>
          <a:bodyPr/>
          <a:lstStyle>
            <a:lvl1pPr marL="0" indent="0">
              <a:buFontTx/>
              <a:buNone/>
              <a:defRPr>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03274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Four U shapes">
    <p:spTree>
      <p:nvGrpSpPr>
        <p:cNvPr id="1" name=""/>
        <p:cNvGrpSpPr/>
        <p:nvPr/>
      </p:nvGrpSpPr>
      <p:grpSpPr>
        <a:xfrm>
          <a:off x="0" y="0"/>
          <a:ext cx="0" cy="0"/>
          <a:chOff x="0" y="0"/>
          <a:chExt cx="0" cy="0"/>
        </a:xfrm>
      </p:grpSpPr>
      <p:sp>
        <p:nvSpPr>
          <p:cNvPr id="24" name="Flowchart: Delay 23">
            <a:extLst>
              <a:ext uri="{FF2B5EF4-FFF2-40B4-BE49-F238E27FC236}">
                <a16:creationId xmlns:a16="http://schemas.microsoft.com/office/drawing/2014/main" id="{DC0B3E49-B356-4739-9034-50E9CEC709E2}"/>
              </a:ext>
            </a:extLst>
          </p:cNvPr>
          <p:cNvSpPr/>
          <p:nvPr userDrawn="1"/>
        </p:nvSpPr>
        <p:spPr>
          <a:xfrm rot="5400000">
            <a:off x="6517452" y="1985993"/>
            <a:ext cx="2106345" cy="2426957"/>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4" name="Title 3">
            <a:extLst>
              <a:ext uri="{FF2B5EF4-FFF2-40B4-BE49-F238E27FC236}">
                <a16:creationId xmlns:a16="http://schemas.microsoft.com/office/drawing/2014/main" id="{DA2DC420-B1F1-4029-A960-EACBCF5AFA84}"/>
              </a:ext>
            </a:extLst>
          </p:cNvPr>
          <p:cNvSpPr>
            <a:spLocks noGrp="1"/>
          </p:cNvSpPr>
          <p:nvPr>
            <p:ph type="title" hasCustomPrompt="1"/>
          </p:nvPr>
        </p:nvSpPr>
        <p:spPr>
          <a:xfrm>
            <a:off x="545345" y="351587"/>
            <a:ext cx="8488680" cy="1325563"/>
          </a:xfrm>
        </p:spPr>
        <p:txBody>
          <a:bodyPr/>
          <a:lstStyle>
            <a:lvl1pPr>
              <a:defRPr>
                <a:solidFill>
                  <a:srgbClr val="491A66"/>
                </a:solidFill>
              </a:defRPr>
            </a:lvl1pPr>
          </a:lstStyle>
          <a:p>
            <a:r>
              <a:rPr lang="en-US" dirty="0"/>
              <a:t>Click to edit title</a:t>
            </a:r>
            <a:endParaRPr lang="en-GB" dirty="0"/>
          </a:p>
        </p:txBody>
      </p:sp>
      <p:sp>
        <p:nvSpPr>
          <p:cNvPr id="16" name="Flowchart: Delay 15">
            <a:extLst>
              <a:ext uri="{FF2B5EF4-FFF2-40B4-BE49-F238E27FC236}">
                <a16:creationId xmlns:a16="http://schemas.microsoft.com/office/drawing/2014/main" id="{454FD496-54DA-4199-AAC6-66A65DE445AA}"/>
              </a:ext>
            </a:extLst>
          </p:cNvPr>
          <p:cNvSpPr/>
          <p:nvPr userDrawn="1"/>
        </p:nvSpPr>
        <p:spPr>
          <a:xfrm rot="5400000">
            <a:off x="3566925" y="2004139"/>
            <a:ext cx="2106345" cy="2426957"/>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17" name="Flowchart: Delay 16">
            <a:extLst>
              <a:ext uri="{FF2B5EF4-FFF2-40B4-BE49-F238E27FC236}">
                <a16:creationId xmlns:a16="http://schemas.microsoft.com/office/drawing/2014/main" id="{2EEE0A17-3A41-451F-A395-9A5EFCF47621}"/>
              </a:ext>
            </a:extLst>
          </p:cNvPr>
          <p:cNvSpPr/>
          <p:nvPr userDrawn="1"/>
        </p:nvSpPr>
        <p:spPr>
          <a:xfrm rot="5400000">
            <a:off x="489168" y="2004139"/>
            <a:ext cx="2106346" cy="2426956"/>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14" name="Flowchart: Delay 13">
            <a:extLst>
              <a:ext uri="{FF2B5EF4-FFF2-40B4-BE49-F238E27FC236}">
                <a16:creationId xmlns:a16="http://schemas.microsoft.com/office/drawing/2014/main" id="{A96B9533-2492-474A-8F8E-2B7DB44FB3C9}"/>
              </a:ext>
            </a:extLst>
          </p:cNvPr>
          <p:cNvSpPr/>
          <p:nvPr userDrawn="1"/>
        </p:nvSpPr>
        <p:spPr>
          <a:xfrm rot="5400000">
            <a:off x="9543965" y="2004139"/>
            <a:ext cx="2106345" cy="2426957"/>
          </a:xfrm>
          <a:prstGeom prst="flowChartDelay">
            <a:avLst/>
          </a:prstGeom>
          <a:solidFill>
            <a:srgbClr val="491A66"/>
          </a:solidFill>
          <a:ln w="12700" cap="flat" cmpd="sng" algn="ctr">
            <a:noFill/>
            <a:prstDash val="solid"/>
            <a:miter lim="800000"/>
          </a:ln>
          <a:effectLst/>
        </p:spPr>
        <p:txBody>
          <a:bodyPr vert="vert27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EC6608"/>
              </a:solidFill>
              <a:effectLst/>
              <a:uLnTx/>
              <a:uFillTx/>
              <a:latin typeface="Trebuchet MS" panose="020B0603020202020204" pitchFamily="34" charset="0"/>
              <a:ea typeface="+mn-ea"/>
              <a:cs typeface="+mn-cs"/>
            </a:endParaRPr>
          </a:p>
        </p:txBody>
      </p:sp>
      <p:sp>
        <p:nvSpPr>
          <p:cNvPr id="38" name="Text Placeholder 5">
            <a:extLst>
              <a:ext uri="{FF2B5EF4-FFF2-40B4-BE49-F238E27FC236}">
                <a16:creationId xmlns:a16="http://schemas.microsoft.com/office/drawing/2014/main" id="{4028204A-AFFE-45E2-83A4-293BB8C2003E}"/>
              </a:ext>
            </a:extLst>
          </p:cNvPr>
          <p:cNvSpPr>
            <a:spLocks noGrp="1"/>
          </p:cNvSpPr>
          <p:nvPr>
            <p:ph type="body" sz="quarter" idx="14" hasCustomPrompt="1"/>
          </p:nvPr>
        </p:nvSpPr>
        <p:spPr>
          <a:xfrm>
            <a:off x="9467124" y="2164442"/>
            <a:ext cx="1182535" cy="438909"/>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39" name="Text Placeholder 5">
            <a:extLst>
              <a:ext uri="{FF2B5EF4-FFF2-40B4-BE49-F238E27FC236}">
                <a16:creationId xmlns:a16="http://schemas.microsoft.com/office/drawing/2014/main" id="{C75D4CF2-9351-47DF-A325-699435EC8C3C}"/>
              </a:ext>
            </a:extLst>
          </p:cNvPr>
          <p:cNvSpPr>
            <a:spLocks noGrp="1"/>
          </p:cNvSpPr>
          <p:nvPr>
            <p:ph type="body" sz="quarter" idx="15" hasCustomPrompt="1"/>
          </p:nvPr>
        </p:nvSpPr>
        <p:spPr>
          <a:xfrm>
            <a:off x="9487051" y="2621493"/>
            <a:ext cx="1835654" cy="950046"/>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15" name="Text Placeholder 5">
            <a:extLst>
              <a:ext uri="{FF2B5EF4-FFF2-40B4-BE49-F238E27FC236}">
                <a16:creationId xmlns:a16="http://schemas.microsoft.com/office/drawing/2014/main" id="{26A48FFB-74C0-4F14-A9CA-61518820A8C3}"/>
              </a:ext>
            </a:extLst>
          </p:cNvPr>
          <p:cNvSpPr>
            <a:spLocks noGrp="1"/>
          </p:cNvSpPr>
          <p:nvPr>
            <p:ph type="body" sz="quarter" idx="16" hasCustomPrompt="1"/>
          </p:nvPr>
        </p:nvSpPr>
        <p:spPr>
          <a:xfrm>
            <a:off x="6433132" y="2164442"/>
            <a:ext cx="1182535" cy="438909"/>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18" name="Text Placeholder 5">
            <a:extLst>
              <a:ext uri="{FF2B5EF4-FFF2-40B4-BE49-F238E27FC236}">
                <a16:creationId xmlns:a16="http://schemas.microsoft.com/office/drawing/2014/main" id="{E33E1632-58E6-4E54-882D-21A335D4A38C}"/>
              </a:ext>
            </a:extLst>
          </p:cNvPr>
          <p:cNvSpPr>
            <a:spLocks noGrp="1"/>
          </p:cNvSpPr>
          <p:nvPr>
            <p:ph type="body" sz="quarter" idx="17" hasCustomPrompt="1"/>
          </p:nvPr>
        </p:nvSpPr>
        <p:spPr>
          <a:xfrm>
            <a:off x="6453059" y="2621493"/>
            <a:ext cx="1835654" cy="950046"/>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19" name="Text Placeholder 5">
            <a:extLst>
              <a:ext uri="{FF2B5EF4-FFF2-40B4-BE49-F238E27FC236}">
                <a16:creationId xmlns:a16="http://schemas.microsoft.com/office/drawing/2014/main" id="{D0D64113-B1DC-47E6-83DD-9AF945602EFE}"/>
              </a:ext>
            </a:extLst>
          </p:cNvPr>
          <p:cNvSpPr>
            <a:spLocks noGrp="1"/>
          </p:cNvSpPr>
          <p:nvPr>
            <p:ph type="body" sz="quarter" idx="18" hasCustomPrompt="1"/>
          </p:nvPr>
        </p:nvSpPr>
        <p:spPr>
          <a:xfrm>
            <a:off x="3522079" y="2164442"/>
            <a:ext cx="1182535" cy="438909"/>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20" name="Text Placeholder 5">
            <a:extLst>
              <a:ext uri="{FF2B5EF4-FFF2-40B4-BE49-F238E27FC236}">
                <a16:creationId xmlns:a16="http://schemas.microsoft.com/office/drawing/2014/main" id="{C0EE6394-CAF7-43E7-BCA9-C54E44FB10CC}"/>
              </a:ext>
            </a:extLst>
          </p:cNvPr>
          <p:cNvSpPr>
            <a:spLocks noGrp="1"/>
          </p:cNvSpPr>
          <p:nvPr>
            <p:ph type="body" sz="quarter" idx="19" hasCustomPrompt="1"/>
          </p:nvPr>
        </p:nvSpPr>
        <p:spPr>
          <a:xfrm>
            <a:off x="3542006" y="2621493"/>
            <a:ext cx="1835654" cy="950046"/>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22" name="Text Placeholder 5">
            <a:extLst>
              <a:ext uri="{FF2B5EF4-FFF2-40B4-BE49-F238E27FC236}">
                <a16:creationId xmlns:a16="http://schemas.microsoft.com/office/drawing/2014/main" id="{55EEB46E-41F4-4586-B4A5-010399555F94}"/>
              </a:ext>
            </a:extLst>
          </p:cNvPr>
          <p:cNvSpPr>
            <a:spLocks noGrp="1"/>
          </p:cNvSpPr>
          <p:nvPr>
            <p:ph type="body" sz="quarter" idx="20" hasCustomPrompt="1"/>
          </p:nvPr>
        </p:nvSpPr>
        <p:spPr>
          <a:xfrm>
            <a:off x="396754" y="2164442"/>
            <a:ext cx="1182535" cy="438909"/>
          </a:xfrm>
        </p:spPr>
        <p:txBody>
          <a:bodyPr/>
          <a:lstStyle>
            <a:lvl1pPr marL="0" indent="0">
              <a:buFont typeface="Arial" panose="020B0604020202020204" pitchFamily="34" charset="0"/>
              <a:buNone/>
              <a:defRPr sz="2400">
                <a:solidFill>
                  <a:srgbClr val="F37023"/>
                </a:solidFill>
                <a:latin typeface="+mj-lt"/>
              </a:defRPr>
            </a:lvl1pPr>
            <a:lvl2pPr marL="457200" indent="0">
              <a:buNone/>
              <a:defRPr/>
            </a:lvl2pPr>
            <a:lvl3pPr marL="914400" indent="0">
              <a:buNone/>
              <a:defRPr/>
            </a:lvl3pPr>
            <a:lvl4pPr marL="1371600" indent="0">
              <a:buNone/>
              <a:defRPr/>
            </a:lvl4pPr>
          </a:lstStyle>
          <a:p>
            <a:pPr lvl="0"/>
            <a:r>
              <a:rPr lang="en-US" dirty="0"/>
              <a:t>Title</a:t>
            </a:r>
          </a:p>
        </p:txBody>
      </p:sp>
      <p:sp>
        <p:nvSpPr>
          <p:cNvPr id="23" name="Text Placeholder 5">
            <a:extLst>
              <a:ext uri="{FF2B5EF4-FFF2-40B4-BE49-F238E27FC236}">
                <a16:creationId xmlns:a16="http://schemas.microsoft.com/office/drawing/2014/main" id="{6235E8B4-1E7D-4065-AE29-1EE0BD428A6E}"/>
              </a:ext>
            </a:extLst>
          </p:cNvPr>
          <p:cNvSpPr>
            <a:spLocks noGrp="1"/>
          </p:cNvSpPr>
          <p:nvPr>
            <p:ph type="body" sz="quarter" idx="21" hasCustomPrompt="1"/>
          </p:nvPr>
        </p:nvSpPr>
        <p:spPr>
          <a:xfrm>
            <a:off x="416681" y="2621493"/>
            <a:ext cx="1835654" cy="950046"/>
          </a:xfrm>
        </p:spPr>
        <p:txBody>
          <a:bodyPr/>
          <a:lstStyle>
            <a:lvl1pPr marL="0" indent="0">
              <a:buFont typeface="Arial" panose="020B0604020202020204" pitchFamily="34" charset="0"/>
              <a:buNone/>
              <a:defRPr sz="1800">
                <a:solidFill>
                  <a:schemeClr val="bg1"/>
                </a:solidFill>
                <a:latin typeface="+mj-lt"/>
              </a:defRPr>
            </a:lvl1pPr>
            <a:lvl2pPr marL="457200" indent="0">
              <a:buNone/>
              <a:defRPr/>
            </a:lvl2pPr>
            <a:lvl3pPr marL="914400" indent="0">
              <a:buNone/>
              <a:defRPr/>
            </a:lvl3pPr>
            <a:lvl4pPr marL="1371600" indent="0">
              <a:buNone/>
              <a:defRPr/>
            </a:lvl4pPr>
          </a:lstStyle>
          <a:p>
            <a:pPr lvl="0"/>
            <a:r>
              <a:rPr lang="en-US" dirty="0"/>
              <a:t>Text</a:t>
            </a:r>
          </a:p>
        </p:txBody>
      </p:sp>
      <p:sp>
        <p:nvSpPr>
          <p:cNvPr id="3" name="Text Placeholder 2">
            <a:extLst>
              <a:ext uri="{FF2B5EF4-FFF2-40B4-BE49-F238E27FC236}">
                <a16:creationId xmlns:a16="http://schemas.microsoft.com/office/drawing/2014/main" id="{5A0F2717-D45E-44F6-8041-688D23B4FC80}"/>
              </a:ext>
            </a:extLst>
          </p:cNvPr>
          <p:cNvSpPr>
            <a:spLocks noGrp="1"/>
          </p:cNvSpPr>
          <p:nvPr>
            <p:ph type="body" sz="quarter" idx="22" hasCustomPrompt="1"/>
          </p:nvPr>
        </p:nvSpPr>
        <p:spPr>
          <a:xfrm>
            <a:off x="328613" y="4518025"/>
            <a:ext cx="11482387" cy="1989138"/>
          </a:xfrm>
        </p:spPr>
        <p:txBody>
          <a:bodyPr/>
          <a:lstStyle>
            <a:lvl1pPr marL="0" indent="0">
              <a:buFontTx/>
              <a:buNone/>
              <a:defRPr>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563872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379392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6C073B-9002-45FF-8A60-D00AF5498BE3}" type="datetimeFigureOut">
              <a:rPr lang="en-GB" smtClean="0"/>
              <a:t>18/01/2021</a:t>
            </a:fld>
            <a:endParaRPr lang="en-GB"/>
          </a:p>
        </p:txBody>
      </p:sp>
      <p:sp>
        <p:nvSpPr>
          <p:cNvPr id="5" name="Footer Placeholder 4"/>
          <p:cNvSpPr>
            <a:spLocks noGrp="1"/>
          </p:cNvSpPr>
          <p:nvPr>
            <p:ph type="ftr" sz="quarter" idx="3"/>
          </p:nvPr>
        </p:nvSpPr>
        <p:spPr>
          <a:xfrm>
            <a:off x="0" y="5819887"/>
            <a:ext cx="12192000" cy="1038113"/>
          </a:xfrm>
          <a:prstGeom prst="rect">
            <a:avLst/>
          </a:prstGeom>
          <a:solidFill>
            <a:srgbClr val="491A66"/>
          </a:solidFill>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9062421" y="61277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1F0FB5-D502-4438-886F-18082FA237F4}" type="slidenum">
              <a:rPr lang="en-GB" smtClean="0"/>
              <a:t>‹#›</a:t>
            </a:fld>
            <a:endParaRPr lang="en-GB" dirty="0"/>
          </a:p>
        </p:txBody>
      </p:sp>
      <p:pic>
        <p:nvPicPr>
          <p:cNvPr id="8" name="Picture 7">
            <a:extLst>
              <a:ext uri="{FF2B5EF4-FFF2-40B4-BE49-F238E27FC236}">
                <a16:creationId xmlns:a16="http://schemas.microsoft.com/office/drawing/2014/main" id="{0D202232-D9A4-4294-B888-27130295AC6F}"/>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517829" y="6080721"/>
            <a:ext cx="1653988" cy="480697"/>
          </a:xfrm>
          <a:prstGeom prst="rect">
            <a:avLst/>
          </a:prstGeom>
        </p:spPr>
      </p:pic>
    </p:spTree>
    <p:extLst>
      <p:ext uri="{BB962C8B-B14F-4D97-AF65-F5344CB8AC3E}">
        <p14:creationId xmlns:p14="http://schemas.microsoft.com/office/powerpoint/2010/main" val="3066424861"/>
      </p:ext>
    </p:extLst>
  </p:cSld>
  <p:clrMap bg1="lt1" tx1="dk1" bg2="lt2" tx2="dk2" accent1="accent1" accent2="accent2" accent3="accent3" accent4="accent4" accent5="accent5" accent6="accent6" hlink="hlink" folHlink="folHlink"/>
  <p:sldLayoutIdLst>
    <p:sldLayoutId id="2147483678" r:id="rId1"/>
    <p:sldLayoutId id="2147483673" r:id="rId2"/>
    <p:sldLayoutId id="2147483674" r:id="rId3"/>
    <p:sldLayoutId id="2147483675" r:id="rId4"/>
    <p:sldLayoutId id="2147483676" r:id="rId5"/>
    <p:sldLayoutId id="2147483677" r:id="rId6"/>
    <p:sldLayoutId id="2147483684" r:id="rId7"/>
    <p:sldLayoutId id="2147483683" r:id="rId8"/>
    <p:sldLayoutId id="2147483685" r:id="rId9"/>
    <p:sldLayoutId id="2147483680" r:id="rId10"/>
    <p:sldLayoutId id="2147483681" r:id="rId11"/>
    <p:sldLayoutId id="2147483687" r:id="rId12"/>
    <p:sldLayoutId id="2147483686" r:id="rId13"/>
    <p:sldLayoutId id="2147483705" r:id="rId14"/>
    <p:sldLayoutId id="214748370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379392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6C073B-9002-45FF-8A60-D00AF5498BE3}" type="datetimeFigureOut">
              <a:rPr lang="en-GB" smtClean="0"/>
              <a:t>18/01/2021</a:t>
            </a:fld>
            <a:endParaRPr lang="en-GB"/>
          </a:p>
        </p:txBody>
      </p:sp>
      <p:sp>
        <p:nvSpPr>
          <p:cNvPr id="5" name="Footer Placeholder 4"/>
          <p:cNvSpPr>
            <a:spLocks noGrp="1"/>
          </p:cNvSpPr>
          <p:nvPr>
            <p:ph type="ftr" sz="quarter" idx="3"/>
          </p:nvPr>
        </p:nvSpPr>
        <p:spPr>
          <a:xfrm>
            <a:off x="0" y="5819887"/>
            <a:ext cx="12192000" cy="1038113"/>
          </a:xfrm>
          <a:prstGeom prst="rect">
            <a:avLst/>
          </a:prstGeom>
          <a:solidFill>
            <a:srgbClr val="491A66"/>
          </a:solidFill>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9062421" y="61277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1F0FB5-D502-4438-886F-18082FA237F4}" type="slidenum">
              <a:rPr lang="en-GB" smtClean="0"/>
              <a:t>‹#›</a:t>
            </a:fld>
            <a:endParaRPr lang="en-GB" dirty="0"/>
          </a:p>
        </p:txBody>
      </p:sp>
      <p:pic>
        <p:nvPicPr>
          <p:cNvPr id="8" name="Picture 7">
            <a:extLst>
              <a:ext uri="{FF2B5EF4-FFF2-40B4-BE49-F238E27FC236}">
                <a16:creationId xmlns:a16="http://schemas.microsoft.com/office/drawing/2014/main" id="{0D202232-D9A4-4294-B888-27130295AC6F}"/>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9517829" y="6080721"/>
            <a:ext cx="1653988" cy="480697"/>
          </a:xfrm>
          <a:prstGeom prst="rect">
            <a:avLst/>
          </a:prstGeom>
        </p:spPr>
      </p:pic>
    </p:spTree>
    <p:extLst>
      <p:ext uri="{BB962C8B-B14F-4D97-AF65-F5344CB8AC3E}">
        <p14:creationId xmlns:p14="http://schemas.microsoft.com/office/powerpoint/2010/main" val="338655863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video" Target="https://www.youtube.com/embed/dpb4AGT684U" TargetMode="Externa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564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8BFF7-2268-41B7-BEE0-C2C8B7ABCE0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E00FCD6-B49F-4CC4-B5EA-91566D830FBE}"/>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634F5404-94EE-4DA3-ACB4-9FB8D769B281}"/>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1760382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615A06-857D-4E20-A326-F69B5376D618}"/>
              </a:ext>
            </a:extLst>
          </p:cNvPr>
          <p:cNvSpPr>
            <a:spLocks noGrp="1"/>
          </p:cNvSpPr>
          <p:nvPr>
            <p:ph type="body" sz="quarter" idx="10"/>
          </p:nvPr>
        </p:nvSpPr>
        <p:spPr/>
        <p:txBody>
          <a:bodyPr>
            <a:normAutofit fontScale="92500" lnSpcReduction="10000"/>
          </a:bodyPr>
          <a:lstStyle/>
          <a:p>
            <a:r>
              <a:rPr lang="en-GB" b="1" dirty="0"/>
              <a:t>Building Your Logic Model</a:t>
            </a:r>
            <a:endParaRPr lang="en-GB" dirty="0"/>
          </a:p>
        </p:txBody>
      </p:sp>
    </p:spTree>
    <p:extLst>
      <p:ext uri="{BB962C8B-B14F-4D97-AF65-F5344CB8AC3E}">
        <p14:creationId xmlns:p14="http://schemas.microsoft.com/office/powerpoint/2010/main" val="4169748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35509-1448-4761-845F-8C2F49DCF90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1A0DECC-FE1E-432E-A2BC-D70F6A820C2D}"/>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7DB495B0-5C6B-477A-8FE9-97B54DFA07A0}"/>
              </a:ext>
            </a:extLst>
          </p:cNvPr>
          <p:cNvPicPr>
            <a:picLocks noChangeAspect="1"/>
          </p:cNvPicPr>
          <p:nvPr/>
        </p:nvPicPr>
        <p:blipFill>
          <a:blip r:embed="rId3"/>
          <a:stretch>
            <a:fillRect/>
          </a:stretch>
        </p:blipFill>
        <p:spPr>
          <a:xfrm>
            <a:off x="0" y="1673"/>
            <a:ext cx="12192000" cy="6854653"/>
          </a:xfrm>
          <a:prstGeom prst="rect">
            <a:avLst/>
          </a:prstGeom>
        </p:spPr>
      </p:pic>
      <p:sp>
        <p:nvSpPr>
          <p:cNvPr id="6" name="TextBox 5">
            <a:extLst>
              <a:ext uri="{FF2B5EF4-FFF2-40B4-BE49-F238E27FC236}">
                <a16:creationId xmlns:a16="http://schemas.microsoft.com/office/drawing/2014/main" id="{75339608-19BC-4B55-A9CD-DCD90F2D7236}"/>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chemeClr val="bg1"/>
                </a:solidFill>
              </a:rPr>
              <a:t>Source: Social Ent Institute</a:t>
            </a:r>
          </a:p>
        </p:txBody>
      </p:sp>
    </p:spTree>
    <p:extLst>
      <p:ext uri="{BB962C8B-B14F-4D97-AF65-F5344CB8AC3E}">
        <p14:creationId xmlns:p14="http://schemas.microsoft.com/office/powerpoint/2010/main" val="3342399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8BFF7-2268-41B7-BEE0-C2C8B7ABCE0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E00FCD6-B49F-4CC4-B5EA-91566D830FBE}"/>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1A804B74-404A-42DC-BD66-133602A44D59}"/>
              </a:ext>
            </a:extLst>
          </p:cNvPr>
          <p:cNvPicPr>
            <a:picLocks noChangeAspect="1"/>
          </p:cNvPicPr>
          <p:nvPr/>
        </p:nvPicPr>
        <p:blipFill>
          <a:blip r:embed="rId3"/>
          <a:stretch>
            <a:fillRect/>
          </a:stretch>
        </p:blipFill>
        <p:spPr>
          <a:xfrm>
            <a:off x="0" y="1673"/>
            <a:ext cx="12192000" cy="6854653"/>
          </a:xfrm>
          <a:prstGeom prst="rect">
            <a:avLst/>
          </a:prstGeom>
        </p:spPr>
      </p:pic>
      <p:sp>
        <p:nvSpPr>
          <p:cNvPr id="6" name="TextBox 5">
            <a:extLst>
              <a:ext uri="{FF2B5EF4-FFF2-40B4-BE49-F238E27FC236}">
                <a16:creationId xmlns:a16="http://schemas.microsoft.com/office/drawing/2014/main" id="{5B9E7F26-31A8-4E79-97EA-E92F96A3A55F}"/>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chemeClr val="bg1"/>
                </a:solidFill>
              </a:rPr>
              <a:t>Source: Social Ent Institute</a:t>
            </a:r>
          </a:p>
        </p:txBody>
      </p:sp>
    </p:spTree>
    <p:extLst>
      <p:ext uri="{BB962C8B-B14F-4D97-AF65-F5344CB8AC3E}">
        <p14:creationId xmlns:p14="http://schemas.microsoft.com/office/powerpoint/2010/main" val="243568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DEA63-63F4-4CD4-843F-1CF6E258045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EA68525-5394-44A5-BA76-3431BEA14F92}"/>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DFC919E4-0DEF-463F-BCE8-E99931E7830D}"/>
              </a:ext>
            </a:extLst>
          </p:cNvPr>
          <p:cNvPicPr>
            <a:picLocks noChangeAspect="1"/>
          </p:cNvPicPr>
          <p:nvPr/>
        </p:nvPicPr>
        <p:blipFill>
          <a:blip r:embed="rId3"/>
          <a:stretch>
            <a:fillRect/>
          </a:stretch>
        </p:blipFill>
        <p:spPr>
          <a:xfrm>
            <a:off x="0" y="1673"/>
            <a:ext cx="12192000" cy="6854653"/>
          </a:xfrm>
          <a:prstGeom prst="rect">
            <a:avLst/>
          </a:prstGeom>
        </p:spPr>
      </p:pic>
      <p:sp>
        <p:nvSpPr>
          <p:cNvPr id="6" name="TextBox 5">
            <a:extLst>
              <a:ext uri="{FF2B5EF4-FFF2-40B4-BE49-F238E27FC236}">
                <a16:creationId xmlns:a16="http://schemas.microsoft.com/office/drawing/2014/main" id="{B3718A6A-4CED-47FA-975B-5AE5ADAC6AD6}"/>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chemeClr val="bg1"/>
                </a:solidFill>
              </a:rPr>
              <a:t>Source: Social Ent Institute</a:t>
            </a:r>
          </a:p>
        </p:txBody>
      </p:sp>
    </p:spTree>
    <p:extLst>
      <p:ext uri="{BB962C8B-B14F-4D97-AF65-F5344CB8AC3E}">
        <p14:creationId xmlns:p14="http://schemas.microsoft.com/office/powerpoint/2010/main" val="935033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35509-1448-4761-845F-8C2F49DCF90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1A0DECC-FE1E-432E-A2BC-D70F6A820C2D}"/>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9D49DDB7-0C91-456F-B207-7BB2476D69D2}"/>
              </a:ext>
            </a:extLst>
          </p:cNvPr>
          <p:cNvPicPr>
            <a:picLocks noChangeAspect="1"/>
          </p:cNvPicPr>
          <p:nvPr/>
        </p:nvPicPr>
        <p:blipFill>
          <a:blip r:embed="rId3"/>
          <a:stretch>
            <a:fillRect/>
          </a:stretch>
        </p:blipFill>
        <p:spPr>
          <a:xfrm>
            <a:off x="0" y="1673"/>
            <a:ext cx="12192000" cy="6854653"/>
          </a:xfrm>
          <a:prstGeom prst="rect">
            <a:avLst/>
          </a:prstGeom>
        </p:spPr>
      </p:pic>
      <p:pic>
        <p:nvPicPr>
          <p:cNvPr id="6" name="Picture 5">
            <a:extLst>
              <a:ext uri="{FF2B5EF4-FFF2-40B4-BE49-F238E27FC236}">
                <a16:creationId xmlns:a16="http://schemas.microsoft.com/office/drawing/2014/main" id="{85FAB66A-E858-41B0-94B2-C953AA1F98D5}"/>
              </a:ext>
            </a:extLst>
          </p:cNvPr>
          <p:cNvPicPr>
            <a:picLocks noChangeAspect="1"/>
          </p:cNvPicPr>
          <p:nvPr/>
        </p:nvPicPr>
        <p:blipFill>
          <a:blip r:embed="rId4"/>
          <a:stretch>
            <a:fillRect/>
          </a:stretch>
        </p:blipFill>
        <p:spPr>
          <a:xfrm>
            <a:off x="0" y="1673"/>
            <a:ext cx="12192000" cy="6854653"/>
          </a:xfrm>
          <a:prstGeom prst="rect">
            <a:avLst/>
          </a:prstGeom>
        </p:spPr>
      </p:pic>
      <p:sp>
        <p:nvSpPr>
          <p:cNvPr id="7" name="TextBox 6">
            <a:extLst>
              <a:ext uri="{FF2B5EF4-FFF2-40B4-BE49-F238E27FC236}">
                <a16:creationId xmlns:a16="http://schemas.microsoft.com/office/drawing/2014/main" id="{7B5F0BE5-2401-44C1-88CA-B78380ACA416}"/>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rgbClr val="000000"/>
                </a:solidFill>
              </a:rPr>
              <a:t>Source: Social Ent Institute</a:t>
            </a:r>
          </a:p>
        </p:txBody>
      </p:sp>
    </p:spTree>
    <p:extLst>
      <p:ext uri="{BB962C8B-B14F-4D97-AF65-F5344CB8AC3E}">
        <p14:creationId xmlns:p14="http://schemas.microsoft.com/office/powerpoint/2010/main" val="2346745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B200-A447-4A80-AD01-4AF92E763C7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A75DCE5-8557-40E4-821E-8EED65F60E6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B39AAB39-E596-4EC0-A08B-BA9B622261D4}"/>
              </a:ext>
            </a:extLst>
          </p:cNvPr>
          <p:cNvPicPr>
            <a:picLocks noChangeAspect="1"/>
          </p:cNvPicPr>
          <p:nvPr/>
        </p:nvPicPr>
        <p:blipFill>
          <a:blip r:embed="rId3"/>
          <a:stretch>
            <a:fillRect/>
          </a:stretch>
        </p:blipFill>
        <p:spPr>
          <a:xfrm>
            <a:off x="0" y="1673"/>
            <a:ext cx="12192000" cy="6854653"/>
          </a:xfrm>
          <a:prstGeom prst="rect">
            <a:avLst/>
          </a:prstGeom>
        </p:spPr>
      </p:pic>
      <p:sp>
        <p:nvSpPr>
          <p:cNvPr id="6" name="TextBox 5">
            <a:extLst>
              <a:ext uri="{FF2B5EF4-FFF2-40B4-BE49-F238E27FC236}">
                <a16:creationId xmlns:a16="http://schemas.microsoft.com/office/drawing/2014/main" id="{7E94D3E3-E3A3-41B8-B22F-3FD9255C86F9}"/>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chemeClr val="bg1"/>
                </a:solidFill>
              </a:rPr>
              <a:t>Source: Social Ent Institute</a:t>
            </a:r>
          </a:p>
        </p:txBody>
      </p:sp>
    </p:spTree>
    <p:extLst>
      <p:ext uri="{BB962C8B-B14F-4D97-AF65-F5344CB8AC3E}">
        <p14:creationId xmlns:p14="http://schemas.microsoft.com/office/powerpoint/2010/main" val="3043204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B200-A447-4A80-AD01-4AF92E763C7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A75DCE5-8557-40E4-821E-8EED65F60E6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DB0760F3-FB62-48B7-97F1-91CA359707F5}"/>
              </a:ext>
            </a:extLst>
          </p:cNvPr>
          <p:cNvPicPr>
            <a:picLocks noChangeAspect="1"/>
          </p:cNvPicPr>
          <p:nvPr/>
        </p:nvPicPr>
        <p:blipFill>
          <a:blip r:embed="rId3"/>
          <a:stretch>
            <a:fillRect/>
          </a:stretch>
        </p:blipFill>
        <p:spPr>
          <a:xfrm>
            <a:off x="0" y="1673"/>
            <a:ext cx="12192000" cy="6854653"/>
          </a:xfrm>
          <a:prstGeom prst="rect">
            <a:avLst/>
          </a:prstGeom>
        </p:spPr>
      </p:pic>
      <p:sp>
        <p:nvSpPr>
          <p:cNvPr id="6" name="TextBox 5">
            <a:extLst>
              <a:ext uri="{FF2B5EF4-FFF2-40B4-BE49-F238E27FC236}">
                <a16:creationId xmlns:a16="http://schemas.microsoft.com/office/drawing/2014/main" id="{AAA3A8AC-7787-4E8B-BB01-DB9FF6263E91}"/>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chemeClr val="bg1"/>
                </a:solidFill>
              </a:rPr>
              <a:t>Source: Social Ent Institute</a:t>
            </a:r>
          </a:p>
        </p:txBody>
      </p:sp>
    </p:spTree>
    <p:extLst>
      <p:ext uri="{BB962C8B-B14F-4D97-AF65-F5344CB8AC3E}">
        <p14:creationId xmlns:p14="http://schemas.microsoft.com/office/powerpoint/2010/main" val="1730264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B200-A447-4A80-AD01-4AF92E763C7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A75DCE5-8557-40E4-821E-8EED65F60E6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5E91EDEA-A389-4B38-98C5-FB0F955DBBD2}"/>
              </a:ext>
            </a:extLst>
          </p:cNvPr>
          <p:cNvPicPr>
            <a:picLocks noChangeAspect="1"/>
          </p:cNvPicPr>
          <p:nvPr/>
        </p:nvPicPr>
        <p:blipFill>
          <a:blip r:embed="rId3"/>
          <a:stretch>
            <a:fillRect/>
          </a:stretch>
        </p:blipFill>
        <p:spPr>
          <a:xfrm>
            <a:off x="0" y="1673"/>
            <a:ext cx="12192000" cy="6854653"/>
          </a:xfrm>
          <a:prstGeom prst="rect">
            <a:avLst/>
          </a:prstGeom>
        </p:spPr>
      </p:pic>
      <p:sp>
        <p:nvSpPr>
          <p:cNvPr id="6" name="TextBox 5">
            <a:extLst>
              <a:ext uri="{FF2B5EF4-FFF2-40B4-BE49-F238E27FC236}">
                <a16:creationId xmlns:a16="http://schemas.microsoft.com/office/drawing/2014/main" id="{B09EF1C8-B4E6-43FD-BC6B-6B2044F3BB80}"/>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chemeClr val="bg1"/>
                </a:solidFill>
              </a:rPr>
              <a:t>Source: Social Ent Institute</a:t>
            </a:r>
          </a:p>
        </p:txBody>
      </p:sp>
    </p:spTree>
    <p:extLst>
      <p:ext uri="{BB962C8B-B14F-4D97-AF65-F5344CB8AC3E}">
        <p14:creationId xmlns:p14="http://schemas.microsoft.com/office/powerpoint/2010/main" val="2847076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B200-A447-4A80-AD01-4AF92E763C7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A75DCE5-8557-40E4-821E-8EED65F60E6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A2203FF2-803D-4AFA-8C36-75E4B055D265}"/>
              </a:ext>
            </a:extLst>
          </p:cNvPr>
          <p:cNvPicPr>
            <a:picLocks noChangeAspect="1"/>
          </p:cNvPicPr>
          <p:nvPr/>
        </p:nvPicPr>
        <p:blipFill>
          <a:blip r:embed="rId3"/>
          <a:stretch>
            <a:fillRect/>
          </a:stretch>
        </p:blipFill>
        <p:spPr>
          <a:xfrm>
            <a:off x="0" y="1673"/>
            <a:ext cx="12192000" cy="6854653"/>
          </a:xfrm>
          <a:prstGeom prst="rect">
            <a:avLst/>
          </a:prstGeom>
        </p:spPr>
      </p:pic>
      <p:sp>
        <p:nvSpPr>
          <p:cNvPr id="6" name="TextBox 5">
            <a:extLst>
              <a:ext uri="{FF2B5EF4-FFF2-40B4-BE49-F238E27FC236}">
                <a16:creationId xmlns:a16="http://schemas.microsoft.com/office/drawing/2014/main" id="{F94D7D83-7A14-43F5-9E3B-1D7020C4F75B}"/>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rgbClr val="000000"/>
                </a:solidFill>
              </a:rPr>
              <a:t>Source: Social Ent Institute</a:t>
            </a:r>
          </a:p>
        </p:txBody>
      </p:sp>
    </p:spTree>
    <p:extLst>
      <p:ext uri="{BB962C8B-B14F-4D97-AF65-F5344CB8AC3E}">
        <p14:creationId xmlns:p14="http://schemas.microsoft.com/office/powerpoint/2010/main" val="1534683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615A06-857D-4E20-A326-F69B5376D618}"/>
              </a:ext>
            </a:extLst>
          </p:cNvPr>
          <p:cNvSpPr>
            <a:spLocks noGrp="1"/>
          </p:cNvSpPr>
          <p:nvPr>
            <p:ph type="body" sz="quarter" idx="10"/>
          </p:nvPr>
        </p:nvSpPr>
        <p:spPr>
          <a:xfrm>
            <a:off x="457200" y="2060575"/>
            <a:ext cx="9637713" cy="4522787"/>
          </a:xfrm>
        </p:spPr>
        <p:txBody>
          <a:bodyPr>
            <a:normAutofit fontScale="92500"/>
          </a:bodyPr>
          <a:lstStyle/>
          <a:p>
            <a:pPr marL="571500" indent="-571500" algn="l">
              <a:buFont typeface="Wingdings" panose="05000000000000000000" pitchFamily="2" charset="2"/>
              <a:buChar char="ü"/>
            </a:pPr>
            <a:endParaRPr lang="en-GB" sz="3800" dirty="0">
              <a:latin typeface="Roboto"/>
            </a:endParaRPr>
          </a:p>
          <a:p>
            <a:pPr marL="571500" indent="-571500" algn="l">
              <a:spcAft>
                <a:spcPts val="1200"/>
              </a:spcAft>
              <a:buFont typeface="Wingdings" panose="05000000000000000000" pitchFamily="2" charset="2"/>
              <a:buChar char="ü"/>
            </a:pPr>
            <a:r>
              <a:rPr lang="en-GB" sz="3800" dirty="0">
                <a:latin typeface="Roboto"/>
              </a:rPr>
              <a:t>Have a better understanding of why you should measure and report on social impact</a:t>
            </a:r>
          </a:p>
          <a:p>
            <a:pPr marL="571500" indent="-571500" algn="l">
              <a:spcAft>
                <a:spcPts val="1200"/>
              </a:spcAft>
              <a:buFont typeface="Wingdings" panose="05000000000000000000" pitchFamily="2" charset="2"/>
              <a:buChar char="ü"/>
            </a:pPr>
            <a:r>
              <a:rPr lang="en-GB" sz="3800" dirty="0">
                <a:latin typeface="Roboto"/>
              </a:rPr>
              <a:t>D</a:t>
            </a:r>
            <a:r>
              <a:rPr lang="en-GB" sz="3800" b="0" i="0" dirty="0">
                <a:effectLst/>
                <a:latin typeface="Roboto"/>
              </a:rPr>
              <a:t>evelop an understanding of the </a:t>
            </a:r>
            <a:r>
              <a:rPr lang="en-GB" sz="3800" i="0" dirty="0">
                <a:effectLst/>
                <a:latin typeface="Roboto"/>
              </a:rPr>
              <a:t>Theory of Change</a:t>
            </a:r>
          </a:p>
          <a:p>
            <a:pPr marL="571500" indent="-571500" algn="l">
              <a:spcAft>
                <a:spcPts val="1200"/>
              </a:spcAft>
              <a:buFont typeface="Wingdings" panose="05000000000000000000" pitchFamily="2" charset="2"/>
              <a:buChar char="ü"/>
            </a:pPr>
            <a:r>
              <a:rPr lang="en-GB" sz="3800" dirty="0">
                <a:latin typeface="Roboto"/>
              </a:rPr>
              <a:t>D</a:t>
            </a:r>
            <a:r>
              <a:rPr lang="en-GB" sz="3800" b="0" i="0" dirty="0">
                <a:effectLst/>
                <a:latin typeface="Roboto"/>
              </a:rPr>
              <a:t>escribe in a single page your intended impact, outcomes, measures and strategies</a:t>
            </a:r>
            <a:endParaRPr lang="en-GB" sz="3800" dirty="0"/>
          </a:p>
          <a:p>
            <a:endParaRPr lang="en-GB" dirty="0"/>
          </a:p>
        </p:txBody>
      </p:sp>
      <p:sp>
        <p:nvSpPr>
          <p:cNvPr id="4" name="Title 1">
            <a:extLst>
              <a:ext uri="{FF2B5EF4-FFF2-40B4-BE49-F238E27FC236}">
                <a16:creationId xmlns:a16="http://schemas.microsoft.com/office/drawing/2014/main" id="{658C9368-58C4-40D2-95B3-F64949BC43AA}"/>
              </a:ext>
            </a:extLst>
          </p:cNvPr>
          <p:cNvSpPr txBox="1">
            <a:spLocks/>
          </p:cNvSpPr>
          <p:nvPr/>
        </p:nvSpPr>
        <p:spPr>
          <a:xfrm>
            <a:off x="457200" y="27463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sz="8900" dirty="0">
                <a:solidFill>
                  <a:schemeClr val="bg1"/>
                </a:solidFill>
                <a:latin typeface="Gotham Black" pitchFamily="50" charset="0"/>
                <a:ea typeface="+mn-ea"/>
                <a:cs typeface="+mn-cs"/>
              </a:rPr>
              <a:t>Objectives</a:t>
            </a:r>
          </a:p>
        </p:txBody>
      </p:sp>
    </p:spTree>
    <p:extLst>
      <p:ext uri="{BB962C8B-B14F-4D97-AF65-F5344CB8AC3E}">
        <p14:creationId xmlns:p14="http://schemas.microsoft.com/office/powerpoint/2010/main" val="3799463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B200-A447-4A80-AD01-4AF92E763C7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A75DCE5-8557-40E4-821E-8EED65F60E60}"/>
              </a:ext>
            </a:extLst>
          </p:cNvPr>
          <p:cNvSpPr>
            <a:spLocks noGrp="1"/>
          </p:cNvSpPr>
          <p:nvPr>
            <p:ph idx="1"/>
          </p:nvPr>
        </p:nvSpPr>
        <p:spPr/>
        <p:txBody>
          <a:bodyPr/>
          <a:lstStyle/>
          <a:p>
            <a:endParaRPr lang="en-GB"/>
          </a:p>
        </p:txBody>
      </p:sp>
      <p:pic>
        <p:nvPicPr>
          <p:cNvPr id="7" name="Picture 6">
            <a:extLst>
              <a:ext uri="{FF2B5EF4-FFF2-40B4-BE49-F238E27FC236}">
                <a16:creationId xmlns:a16="http://schemas.microsoft.com/office/drawing/2014/main" id="{D57F58E2-B5FE-46C1-9F60-865873DCB206}"/>
              </a:ext>
            </a:extLst>
          </p:cNvPr>
          <p:cNvPicPr>
            <a:picLocks noChangeAspect="1"/>
          </p:cNvPicPr>
          <p:nvPr/>
        </p:nvPicPr>
        <p:blipFill>
          <a:blip r:embed="rId3"/>
          <a:stretch>
            <a:fillRect/>
          </a:stretch>
        </p:blipFill>
        <p:spPr>
          <a:xfrm>
            <a:off x="0" y="1673"/>
            <a:ext cx="12192000" cy="6854653"/>
          </a:xfrm>
          <a:prstGeom prst="rect">
            <a:avLst/>
          </a:prstGeom>
        </p:spPr>
      </p:pic>
      <p:sp>
        <p:nvSpPr>
          <p:cNvPr id="5" name="TextBox 4">
            <a:extLst>
              <a:ext uri="{FF2B5EF4-FFF2-40B4-BE49-F238E27FC236}">
                <a16:creationId xmlns:a16="http://schemas.microsoft.com/office/drawing/2014/main" id="{71755357-B165-4263-A159-EF29B4A8B02F}"/>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chemeClr val="bg1"/>
                </a:solidFill>
              </a:rPr>
              <a:t>Source: Social Ent Institute</a:t>
            </a:r>
          </a:p>
        </p:txBody>
      </p:sp>
    </p:spTree>
    <p:extLst>
      <p:ext uri="{BB962C8B-B14F-4D97-AF65-F5344CB8AC3E}">
        <p14:creationId xmlns:p14="http://schemas.microsoft.com/office/powerpoint/2010/main" val="193380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8BFF7-2268-41B7-BEE0-C2C8B7ABCE0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E00FCD6-B49F-4CC4-B5EA-91566D830FBE}"/>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3BB21FB7-3E44-4E2D-8561-69C5B531C945}"/>
              </a:ext>
            </a:extLst>
          </p:cNvPr>
          <p:cNvPicPr>
            <a:picLocks noChangeAspect="1"/>
          </p:cNvPicPr>
          <p:nvPr/>
        </p:nvPicPr>
        <p:blipFill>
          <a:blip r:embed="rId3"/>
          <a:stretch>
            <a:fillRect/>
          </a:stretch>
        </p:blipFill>
        <p:spPr>
          <a:xfrm>
            <a:off x="0" y="1673"/>
            <a:ext cx="12192000" cy="6854653"/>
          </a:xfrm>
          <a:prstGeom prst="rect">
            <a:avLst/>
          </a:prstGeom>
        </p:spPr>
      </p:pic>
      <p:sp>
        <p:nvSpPr>
          <p:cNvPr id="6" name="TextBox 5">
            <a:extLst>
              <a:ext uri="{FF2B5EF4-FFF2-40B4-BE49-F238E27FC236}">
                <a16:creationId xmlns:a16="http://schemas.microsoft.com/office/drawing/2014/main" id="{BD4F6EA0-A73C-447A-956C-2A78DD40CFA1}"/>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rgbClr val="000000"/>
                </a:solidFill>
              </a:rPr>
              <a:t>Source: Social Ent Institute</a:t>
            </a:r>
          </a:p>
        </p:txBody>
      </p:sp>
    </p:spTree>
    <p:extLst>
      <p:ext uri="{BB962C8B-B14F-4D97-AF65-F5344CB8AC3E}">
        <p14:creationId xmlns:p14="http://schemas.microsoft.com/office/powerpoint/2010/main" val="4048651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B200-A447-4A80-AD01-4AF92E763C7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A75DCE5-8557-40E4-821E-8EED65F60E6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441D1F72-1E38-443A-8795-C67E3FB3411C}"/>
              </a:ext>
            </a:extLst>
          </p:cNvPr>
          <p:cNvPicPr>
            <a:picLocks noChangeAspect="1"/>
          </p:cNvPicPr>
          <p:nvPr/>
        </p:nvPicPr>
        <p:blipFill>
          <a:blip r:embed="rId3"/>
          <a:stretch>
            <a:fillRect/>
          </a:stretch>
        </p:blipFill>
        <p:spPr>
          <a:xfrm>
            <a:off x="0" y="1673"/>
            <a:ext cx="12192000" cy="6854653"/>
          </a:xfrm>
          <a:prstGeom prst="rect">
            <a:avLst/>
          </a:prstGeom>
        </p:spPr>
      </p:pic>
      <p:sp>
        <p:nvSpPr>
          <p:cNvPr id="6" name="TextBox 5">
            <a:extLst>
              <a:ext uri="{FF2B5EF4-FFF2-40B4-BE49-F238E27FC236}">
                <a16:creationId xmlns:a16="http://schemas.microsoft.com/office/drawing/2014/main" id="{55BA3A4E-0224-4886-B046-7AB29D8EFDA6}"/>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rgbClr val="000000"/>
                </a:solidFill>
              </a:rPr>
              <a:t>Source: Social Ent Institute</a:t>
            </a:r>
          </a:p>
        </p:txBody>
      </p:sp>
    </p:spTree>
    <p:extLst>
      <p:ext uri="{BB962C8B-B14F-4D97-AF65-F5344CB8AC3E}">
        <p14:creationId xmlns:p14="http://schemas.microsoft.com/office/powerpoint/2010/main" val="1235686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B200-A447-4A80-AD01-4AF92E763C7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A75DCE5-8557-40E4-821E-8EED65F60E6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3EC2D842-D9FF-4C8D-ACAB-F9A8F3E1CC85}"/>
              </a:ext>
            </a:extLst>
          </p:cNvPr>
          <p:cNvPicPr>
            <a:picLocks noChangeAspect="1"/>
          </p:cNvPicPr>
          <p:nvPr/>
        </p:nvPicPr>
        <p:blipFill>
          <a:blip r:embed="rId2"/>
          <a:stretch>
            <a:fillRect/>
          </a:stretch>
        </p:blipFill>
        <p:spPr>
          <a:xfrm>
            <a:off x="0" y="1673"/>
            <a:ext cx="12192000" cy="6854653"/>
          </a:xfrm>
          <a:prstGeom prst="rect">
            <a:avLst/>
          </a:prstGeom>
        </p:spPr>
      </p:pic>
      <p:sp>
        <p:nvSpPr>
          <p:cNvPr id="6" name="TextBox 5">
            <a:extLst>
              <a:ext uri="{FF2B5EF4-FFF2-40B4-BE49-F238E27FC236}">
                <a16:creationId xmlns:a16="http://schemas.microsoft.com/office/drawing/2014/main" id="{B75498D8-4C24-4325-9EFA-E44048E42DB5}"/>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chemeClr val="bg1"/>
                </a:solidFill>
              </a:rPr>
              <a:t>Source: Social Ent Institute</a:t>
            </a:r>
          </a:p>
        </p:txBody>
      </p:sp>
    </p:spTree>
    <p:extLst>
      <p:ext uri="{BB962C8B-B14F-4D97-AF65-F5344CB8AC3E}">
        <p14:creationId xmlns:p14="http://schemas.microsoft.com/office/powerpoint/2010/main" val="1333600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B200-A447-4A80-AD01-4AF92E763C7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A75DCE5-8557-40E4-821E-8EED65F60E6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AD5A257E-0362-4E07-93D3-6636963ED78D}"/>
              </a:ext>
            </a:extLst>
          </p:cNvPr>
          <p:cNvPicPr>
            <a:picLocks noChangeAspect="1"/>
          </p:cNvPicPr>
          <p:nvPr/>
        </p:nvPicPr>
        <p:blipFill>
          <a:blip r:embed="rId3"/>
          <a:stretch>
            <a:fillRect/>
          </a:stretch>
        </p:blipFill>
        <p:spPr>
          <a:xfrm>
            <a:off x="0" y="1673"/>
            <a:ext cx="12192000" cy="6854653"/>
          </a:xfrm>
          <a:prstGeom prst="rect">
            <a:avLst/>
          </a:prstGeom>
        </p:spPr>
      </p:pic>
      <p:pic>
        <p:nvPicPr>
          <p:cNvPr id="7" name="Picture 6">
            <a:extLst>
              <a:ext uri="{FF2B5EF4-FFF2-40B4-BE49-F238E27FC236}">
                <a16:creationId xmlns:a16="http://schemas.microsoft.com/office/drawing/2014/main" id="{42D5B967-B33E-4AB3-A969-7B263D748FDA}"/>
              </a:ext>
            </a:extLst>
          </p:cNvPr>
          <p:cNvPicPr>
            <a:picLocks noChangeAspect="1"/>
          </p:cNvPicPr>
          <p:nvPr/>
        </p:nvPicPr>
        <p:blipFill>
          <a:blip r:embed="rId4"/>
          <a:stretch>
            <a:fillRect/>
          </a:stretch>
        </p:blipFill>
        <p:spPr>
          <a:xfrm>
            <a:off x="0" y="1673"/>
            <a:ext cx="12192000" cy="6854653"/>
          </a:xfrm>
          <a:prstGeom prst="rect">
            <a:avLst/>
          </a:prstGeom>
        </p:spPr>
      </p:pic>
      <p:sp>
        <p:nvSpPr>
          <p:cNvPr id="6" name="TextBox 5">
            <a:extLst>
              <a:ext uri="{FF2B5EF4-FFF2-40B4-BE49-F238E27FC236}">
                <a16:creationId xmlns:a16="http://schemas.microsoft.com/office/drawing/2014/main" id="{69B55569-A65A-4FE9-A8DE-ACCEA1F5E4B1}"/>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chemeClr val="bg1"/>
                </a:solidFill>
              </a:rPr>
              <a:t>Source: Social Ent Institute</a:t>
            </a:r>
          </a:p>
        </p:txBody>
      </p:sp>
    </p:spTree>
    <p:extLst>
      <p:ext uri="{BB962C8B-B14F-4D97-AF65-F5344CB8AC3E}">
        <p14:creationId xmlns:p14="http://schemas.microsoft.com/office/powerpoint/2010/main" val="2191089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570F-B97F-4D76-B4F7-DAD67FB4090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639B768-B2CB-49AB-B75F-9C2E5CCF1061}"/>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9FA9014D-46D7-45FF-9CA3-7B29B3B50337}"/>
              </a:ext>
            </a:extLst>
          </p:cNvPr>
          <p:cNvPicPr>
            <a:picLocks noChangeAspect="1"/>
          </p:cNvPicPr>
          <p:nvPr/>
        </p:nvPicPr>
        <p:blipFill>
          <a:blip r:embed="rId3"/>
          <a:stretch>
            <a:fillRect/>
          </a:stretch>
        </p:blipFill>
        <p:spPr>
          <a:xfrm>
            <a:off x="0" y="1673"/>
            <a:ext cx="12192000" cy="6854653"/>
          </a:xfrm>
          <a:prstGeom prst="rect">
            <a:avLst/>
          </a:prstGeom>
        </p:spPr>
      </p:pic>
      <p:sp>
        <p:nvSpPr>
          <p:cNvPr id="6" name="TextBox 5">
            <a:extLst>
              <a:ext uri="{FF2B5EF4-FFF2-40B4-BE49-F238E27FC236}">
                <a16:creationId xmlns:a16="http://schemas.microsoft.com/office/drawing/2014/main" id="{5E1F7994-28AE-444A-B4E0-1E83607E584F}"/>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chemeClr val="bg1"/>
                </a:solidFill>
              </a:rPr>
              <a:t>Source: Social Ent Institute</a:t>
            </a:r>
          </a:p>
        </p:txBody>
      </p:sp>
    </p:spTree>
    <p:extLst>
      <p:ext uri="{BB962C8B-B14F-4D97-AF65-F5344CB8AC3E}">
        <p14:creationId xmlns:p14="http://schemas.microsoft.com/office/powerpoint/2010/main" val="2126183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B200-A447-4A80-AD01-4AF92E763C7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A75DCE5-8557-40E4-821E-8EED65F60E6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B73129D8-CEC4-45ED-A8DD-FD2A9DA78697}"/>
              </a:ext>
            </a:extLst>
          </p:cNvPr>
          <p:cNvPicPr>
            <a:picLocks noChangeAspect="1"/>
          </p:cNvPicPr>
          <p:nvPr/>
        </p:nvPicPr>
        <p:blipFill>
          <a:blip r:embed="rId3"/>
          <a:stretch>
            <a:fillRect/>
          </a:stretch>
        </p:blipFill>
        <p:spPr>
          <a:xfrm>
            <a:off x="0" y="1673"/>
            <a:ext cx="12192000" cy="6854653"/>
          </a:xfrm>
          <a:prstGeom prst="rect">
            <a:avLst/>
          </a:prstGeom>
        </p:spPr>
      </p:pic>
      <p:sp>
        <p:nvSpPr>
          <p:cNvPr id="6" name="TextBox 5">
            <a:extLst>
              <a:ext uri="{FF2B5EF4-FFF2-40B4-BE49-F238E27FC236}">
                <a16:creationId xmlns:a16="http://schemas.microsoft.com/office/drawing/2014/main" id="{5A0848BF-C108-4276-A8BF-B8AB41DFC3EB}"/>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rgbClr val="000000"/>
                </a:solidFill>
              </a:rPr>
              <a:t>Source: Social Ent Institute</a:t>
            </a:r>
          </a:p>
        </p:txBody>
      </p:sp>
    </p:spTree>
    <p:extLst>
      <p:ext uri="{BB962C8B-B14F-4D97-AF65-F5344CB8AC3E}">
        <p14:creationId xmlns:p14="http://schemas.microsoft.com/office/powerpoint/2010/main" val="614669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B200-A447-4A80-AD01-4AF92E763C7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A75DCE5-8557-40E4-821E-8EED65F60E6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9195D1C7-D75E-4B02-BC87-FCD4DE009708}"/>
              </a:ext>
            </a:extLst>
          </p:cNvPr>
          <p:cNvPicPr>
            <a:picLocks noChangeAspect="1"/>
          </p:cNvPicPr>
          <p:nvPr/>
        </p:nvPicPr>
        <p:blipFill>
          <a:blip r:embed="rId2"/>
          <a:stretch>
            <a:fillRect/>
          </a:stretch>
        </p:blipFill>
        <p:spPr>
          <a:xfrm>
            <a:off x="0" y="1673"/>
            <a:ext cx="12192000" cy="6854653"/>
          </a:xfrm>
          <a:prstGeom prst="rect">
            <a:avLst/>
          </a:prstGeom>
        </p:spPr>
      </p:pic>
      <p:sp>
        <p:nvSpPr>
          <p:cNvPr id="6" name="TextBox 5">
            <a:extLst>
              <a:ext uri="{FF2B5EF4-FFF2-40B4-BE49-F238E27FC236}">
                <a16:creationId xmlns:a16="http://schemas.microsoft.com/office/drawing/2014/main" id="{E8FC9B12-8C7C-4BDE-AA01-27CA8EE87082}"/>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rgbClr val="000000"/>
                </a:solidFill>
              </a:rPr>
              <a:t>Source: Social Ent Institute</a:t>
            </a:r>
          </a:p>
        </p:txBody>
      </p:sp>
    </p:spTree>
    <p:extLst>
      <p:ext uri="{BB962C8B-B14F-4D97-AF65-F5344CB8AC3E}">
        <p14:creationId xmlns:p14="http://schemas.microsoft.com/office/powerpoint/2010/main" val="28037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B200-A447-4A80-AD01-4AF92E763C7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A75DCE5-8557-40E4-821E-8EED65F60E6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D071BDC5-B357-40B5-BB5C-E911037EBC43}"/>
              </a:ext>
            </a:extLst>
          </p:cNvPr>
          <p:cNvPicPr>
            <a:picLocks noChangeAspect="1"/>
          </p:cNvPicPr>
          <p:nvPr/>
        </p:nvPicPr>
        <p:blipFill>
          <a:blip r:embed="rId3"/>
          <a:stretch>
            <a:fillRect/>
          </a:stretch>
        </p:blipFill>
        <p:spPr>
          <a:xfrm>
            <a:off x="0" y="1673"/>
            <a:ext cx="12192000" cy="6854653"/>
          </a:xfrm>
          <a:prstGeom prst="rect">
            <a:avLst/>
          </a:prstGeom>
        </p:spPr>
      </p:pic>
      <p:sp>
        <p:nvSpPr>
          <p:cNvPr id="6" name="TextBox 5">
            <a:extLst>
              <a:ext uri="{FF2B5EF4-FFF2-40B4-BE49-F238E27FC236}">
                <a16:creationId xmlns:a16="http://schemas.microsoft.com/office/drawing/2014/main" id="{3CA1D743-9C06-4FF4-9ADE-74C3A27D6D36}"/>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chemeClr val="bg1"/>
                </a:solidFill>
              </a:rPr>
              <a:t>Source: Social Ent Institute</a:t>
            </a:r>
          </a:p>
        </p:txBody>
      </p:sp>
    </p:spTree>
    <p:extLst>
      <p:ext uri="{BB962C8B-B14F-4D97-AF65-F5344CB8AC3E}">
        <p14:creationId xmlns:p14="http://schemas.microsoft.com/office/powerpoint/2010/main" val="1307497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B200-A447-4A80-AD01-4AF92E763C7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A75DCE5-8557-40E4-821E-8EED65F60E6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026E342D-B186-4875-A7FB-D590A7E232D9}"/>
              </a:ext>
            </a:extLst>
          </p:cNvPr>
          <p:cNvPicPr>
            <a:picLocks noChangeAspect="1"/>
          </p:cNvPicPr>
          <p:nvPr/>
        </p:nvPicPr>
        <p:blipFill>
          <a:blip r:embed="rId3"/>
          <a:stretch>
            <a:fillRect/>
          </a:stretch>
        </p:blipFill>
        <p:spPr>
          <a:xfrm>
            <a:off x="0" y="1673"/>
            <a:ext cx="12192000" cy="6854653"/>
          </a:xfrm>
          <a:prstGeom prst="rect">
            <a:avLst/>
          </a:prstGeom>
        </p:spPr>
      </p:pic>
      <p:pic>
        <p:nvPicPr>
          <p:cNvPr id="7" name="Picture 6">
            <a:extLst>
              <a:ext uri="{FF2B5EF4-FFF2-40B4-BE49-F238E27FC236}">
                <a16:creationId xmlns:a16="http://schemas.microsoft.com/office/drawing/2014/main" id="{83D80C3C-A53B-4160-A8D8-63DD5194F97A}"/>
              </a:ext>
            </a:extLst>
          </p:cNvPr>
          <p:cNvPicPr>
            <a:picLocks noChangeAspect="1"/>
          </p:cNvPicPr>
          <p:nvPr/>
        </p:nvPicPr>
        <p:blipFill>
          <a:blip r:embed="rId4"/>
          <a:stretch>
            <a:fillRect/>
          </a:stretch>
        </p:blipFill>
        <p:spPr>
          <a:xfrm>
            <a:off x="0" y="1673"/>
            <a:ext cx="12192000" cy="6854653"/>
          </a:xfrm>
          <a:prstGeom prst="rect">
            <a:avLst/>
          </a:prstGeom>
        </p:spPr>
      </p:pic>
      <p:sp>
        <p:nvSpPr>
          <p:cNvPr id="6" name="TextBox 5">
            <a:extLst>
              <a:ext uri="{FF2B5EF4-FFF2-40B4-BE49-F238E27FC236}">
                <a16:creationId xmlns:a16="http://schemas.microsoft.com/office/drawing/2014/main" id="{2F4DC5ED-670B-4C8F-847A-674E4EA35AFC}"/>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chemeClr val="bg1"/>
                </a:solidFill>
              </a:rPr>
              <a:t>Source: Social Ent Institute</a:t>
            </a:r>
          </a:p>
        </p:txBody>
      </p:sp>
    </p:spTree>
    <p:extLst>
      <p:ext uri="{BB962C8B-B14F-4D97-AF65-F5344CB8AC3E}">
        <p14:creationId xmlns:p14="http://schemas.microsoft.com/office/powerpoint/2010/main" val="1907072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615A06-857D-4E20-A326-F69B5376D618}"/>
              </a:ext>
            </a:extLst>
          </p:cNvPr>
          <p:cNvSpPr>
            <a:spLocks noGrp="1"/>
          </p:cNvSpPr>
          <p:nvPr>
            <p:ph type="body" sz="quarter" idx="10"/>
          </p:nvPr>
        </p:nvSpPr>
        <p:spPr>
          <a:xfrm>
            <a:off x="1752600" y="458789"/>
            <a:ext cx="8686800" cy="722311"/>
          </a:xfrm>
        </p:spPr>
        <p:txBody>
          <a:bodyPr>
            <a:normAutofit fontScale="47500" lnSpcReduction="20000"/>
          </a:bodyPr>
          <a:lstStyle/>
          <a:p>
            <a:r>
              <a:rPr lang="en-GB" dirty="0"/>
              <a:t>What is social impact? </a:t>
            </a:r>
          </a:p>
        </p:txBody>
      </p:sp>
      <p:sp>
        <p:nvSpPr>
          <p:cNvPr id="6" name="TextBox 5">
            <a:extLst>
              <a:ext uri="{FF2B5EF4-FFF2-40B4-BE49-F238E27FC236}">
                <a16:creationId xmlns:a16="http://schemas.microsoft.com/office/drawing/2014/main" id="{729EA91E-B6EE-4F19-98B8-A2DB5E621B41}"/>
              </a:ext>
            </a:extLst>
          </p:cNvPr>
          <p:cNvSpPr txBox="1"/>
          <p:nvPr/>
        </p:nvSpPr>
        <p:spPr>
          <a:xfrm>
            <a:off x="590550" y="1534121"/>
            <a:ext cx="8515350" cy="4524315"/>
          </a:xfrm>
          <a:prstGeom prst="rect">
            <a:avLst/>
          </a:prstGeom>
          <a:noFill/>
        </p:spPr>
        <p:txBody>
          <a:bodyPr wrap="square">
            <a:spAutoFit/>
          </a:bodyPr>
          <a:lstStyle/>
          <a:p>
            <a:pPr marL="0" indent="0">
              <a:buFontTx/>
              <a:buNone/>
              <a:defRPr/>
            </a:pPr>
            <a:r>
              <a:rPr lang="en-GB" sz="3200" b="1" dirty="0">
                <a:solidFill>
                  <a:schemeClr val="bg1"/>
                </a:solidFill>
                <a:latin typeface="+mj-lt"/>
              </a:rPr>
              <a:t>Definition:</a:t>
            </a:r>
          </a:p>
          <a:p>
            <a:pPr marL="0" indent="0">
              <a:buFontTx/>
              <a:buNone/>
              <a:defRPr/>
            </a:pPr>
            <a:endParaRPr lang="en-GB" sz="3200" b="1" dirty="0">
              <a:solidFill>
                <a:schemeClr val="bg1"/>
              </a:solidFill>
              <a:latin typeface="+mj-lt"/>
            </a:endParaRPr>
          </a:p>
          <a:p>
            <a:pPr marL="0" indent="0">
              <a:buFontTx/>
              <a:buNone/>
              <a:defRPr/>
            </a:pPr>
            <a:r>
              <a:rPr lang="en-GB" sz="3200" b="1" dirty="0">
                <a:solidFill>
                  <a:schemeClr val="bg1"/>
                </a:solidFill>
                <a:latin typeface="+mj-lt"/>
              </a:rPr>
              <a:t>“Social impact</a:t>
            </a:r>
            <a:r>
              <a:rPr lang="en-GB" sz="3200" dirty="0">
                <a:solidFill>
                  <a:schemeClr val="bg1"/>
                </a:solidFill>
                <a:latin typeface="+mj-lt"/>
              </a:rPr>
              <a:t> can be defined as the net </a:t>
            </a:r>
            <a:r>
              <a:rPr lang="en-GB" sz="3200" b="1" dirty="0">
                <a:solidFill>
                  <a:schemeClr val="bg1"/>
                </a:solidFill>
                <a:latin typeface="+mj-lt"/>
              </a:rPr>
              <a:t>effect</a:t>
            </a:r>
            <a:r>
              <a:rPr lang="en-GB" sz="3200" dirty="0">
                <a:solidFill>
                  <a:schemeClr val="bg1"/>
                </a:solidFill>
                <a:latin typeface="+mj-lt"/>
              </a:rPr>
              <a:t> of an activity on a community and the well-being of individuals and families.”</a:t>
            </a:r>
          </a:p>
          <a:p>
            <a:pPr>
              <a:defRPr/>
            </a:pPr>
            <a:endParaRPr lang="en-GB" sz="3200" dirty="0">
              <a:solidFill>
                <a:schemeClr val="bg1"/>
              </a:solidFill>
              <a:latin typeface="+mj-lt"/>
            </a:endParaRPr>
          </a:p>
          <a:p>
            <a:pPr marL="0" indent="0">
              <a:buFontTx/>
              <a:buNone/>
              <a:defRPr/>
            </a:pPr>
            <a:r>
              <a:rPr lang="en-GB" sz="3200" dirty="0">
                <a:solidFill>
                  <a:schemeClr val="bg1"/>
                </a:solidFill>
                <a:latin typeface="+mj-lt"/>
              </a:rPr>
              <a:t>The term  ‘social impact’ generally taken to include social, economic and environmental impact</a:t>
            </a:r>
          </a:p>
        </p:txBody>
      </p:sp>
    </p:spTree>
    <p:extLst>
      <p:ext uri="{BB962C8B-B14F-4D97-AF65-F5344CB8AC3E}">
        <p14:creationId xmlns:p14="http://schemas.microsoft.com/office/powerpoint/2010/main" val="4121422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E5BD-A84F-47FD-839E-82A347D5E3F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6C571AF-F68C-4E16-AFDC-B17DFF846FE8}"/>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E2E707C8-016F-4F24-A44D-ADF02E1F5131}"/>
              </a:ext>
            </a:extLst>
          </p:cNvPr>
          <p:cNvPicPr>
            <a:picLocks noChangeAspect="1"/>
          </p:cNvPicPr>
          <p:nvPr/>
        </p:nvPicPr>
        <p:blipFill>
          <a:blip r:embed="rId3"/>
          <a:stretch>
            <a:fillRect/>
          </a:stretch>
        </p:blipFill>
        <p:spPr>
          <a:xfrm>
            <a:off x="0" y="1673"/>
            <a:ext cx="12192000" cy="6854653"/>
          </a:xfrm>
          <a:prstGeom prst="rect">
            <a:avLst/>
          </a:prstGeom>
        </p:spPr>
      </p:pic>
      <p:sp>
        <p:nvSpPr>
          <p:cNvPr id="6" name="TextBox 5">
            <a:extLst>
              <a:ext uri="{FF2B5EF4-FFF2-40B4-BE49-F238E27FC236}">
                <a16:creationId xmlns:a16="http://schemas.microsoft.com/office/drawing/2014/main" id="{A5CF3C86-9B61-4657-8000-FE3F137DBC71}"/>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chemeClr val="bg1"/>
                </a:solidFill>
              </a:rPr>
              <a:t>Source: Social Ent Institute</a:t>
            </a:r>
          </a:p>
        </p:txBody>
      </p:sp>
    </p:spTree>
    <p:extLst>
      <p:ext uri="{BB962C8B-B14F-4D97-AF65-F5344CB8AC3E}">
        <p14:creationId xmlns:p14="http://schemas.microsoft.com/office/powerpoint/2010/main" val="108650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BC3E-E1C6-4D87-B8EC-F146A2894278}"/>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031DBC2B-DEF2-41FE-BF05-5F4FC007F6DF}"/>
              </a:ext>
            </a:extLst>
          </p:cNvPr>
          <p:cNvSpPr>
            <a:spLocks noGrp="1"/>
          </p:cNvSpPr>
          <p:nvPr>
            <p:ph type="subTitle" idx="1"/>
          </p:nvPr>
        </p:nvSpPr>
        <p:spPr/>
        <p:txBody>
          <a:bodyPr/>
          <a:lstStyle/>
          <a:p>
            <a:endParaRPr lang="en-GB"/>
          </a:p>
        </p:txBody>
      </p:sp>
      <p:pic>
        <p:nvPicPr>
          <p:cNvPr id="5" name="Picture 4">
            <a:extLst>
              <a:ext uri="{FF2B5EF4-FFF2-40B4-BE49-F238E27FC236}">
                <a16:creationId xmlns:a16="http://schemas.microsoft.com/office/drawing/2014/main" id="{B755E274-5841-449C-98FF-648F263DED2A}"/>
              </a:ext>
            </a:extLst>
          </p:cNvPr>
          <p:cNvPicPr>
            <a:picLocks noChangeAspect="1"/>
          </p:cNvPicPr>
          <p:nvPr/>
        </p:nvPicPr>
        <p:blipFill>
          <a:blip r:embed="rId3"/>
          <a:stretch>
            <a:fillRect/>
          </a:stretch>
        </p:blipFill>
        <p:spPr>
          <a:xfrm>
            <a:off x="0" y="1673"/>
            <a:ext cx="12192000" cy="6854653"/>
          </a:xfrm>
          <a:prstGeom prst="rect">
            <a:avLst/>
          </a:prstGeom>
        </p:spPr>
      </p:pic>
      <p:pic>
        <p:nvPicPr>
          <p:cNvPr id="6" name="Picture 5">
            <a:extLst>
              <a:ext uri="{FF2B5EF4-FFF2-40B4-BE49-F238E27FC236}">
                <a16:creationId xmlns:a16="http://schemas.microsoft.com/office/drawing/2014/main" id="{ED9952ED-E765-4D74-BDCC-2C671E5549DA}"/>
              </a:ext>
            </a:extLst>
          </p:cNvPr>
          <p:cNvPicPr>
            <a:picLocks noChangeAspect="1"/>
          </p:cNvPicPr>
          <p:nvPr/>
        </p:nvPicPr>
        <p:blipFill>
          <a:blip r:embed="rId4"/>
          <a:stretch>
            <a:fillRect/>
          </a:stretch>
        </p:blipFill>
        <p:spPr>
          <a:xfrm>
            <a:off x="0" y="1673"/>
            <a:ext cx="12192000" cy="6854653"/>
          </a:xfrm>
          <a:prstGeom prst="rect">
            <a:avLst/>
          </a:prstGeom>
        </p:spPr>
      </p:pic>
      <p:sp>
        <p:nvSpPr>
          <p:cNvPr id="7" name="TextBox 6">
            <a:extLst>
              <a:ext uri="{FF2B5EF4-FFF2-40B4-BE49-F238E27FC236}">
                <a16:creationId xmlns:a16="http://schemas.microsoft.com/office/drawing/2014/main" id="{1A987CF1-7D08-4259-AB4F-23FCB4416D05}"/>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chemeClr val="bg1"/>
                </a:solidFill>
              </a:rPr>
              <a:t>Source: Social Ent Institute</a:t>
            </a:r>
          </a:p>
        </p:txBody>
      </p:sp>
    </p:spTree>
    <p:extLst>
      <p:ext uri="{BB962C8B-B14F-4D97-AF65-F5344CB8AC3E}">
        <p14:creationId xmlns:p14="http://schemas.microsoft.com/office/powerpoint/2010/main" val="3837745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1D8C8-5352-4797-B580-2C41FCAF7EF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C16DF07-3F22-4D3A-BA5C-15731F1B6E54}"/>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48011F8C-C066-4621-B3B0-60D27AECE73B}"/>
              </a:ext>
            </a:extLst>
          </p:cNvPr>
          <p:cNvPicPr>
            <a:picLocks noChangeAspect="1"/>
          </p:cNvPicPr>
          <p:nvPr/>
        </p:nvPicPr>
        <p:blipFill>
          <a:blip r:embed="rId3"/>
          <a:stretch>
            <a:fillRect/>
          </a:stretch>
        </p:blipFill>
        <p:spPr>
          <a:xfrm>
            <a:off x="0" y="1673"/>
            <a:ext cx="12192000" cy="6854653"/>
          </a:xfrm>
          <a:prstGeom prst="rect">
            <a:avLst/>
          </a:prstGeom>
        </p:spPr>
      </p:pic>
      <p:sp>
        <p:nvSpPr>
          <p:cNvPr id="6" name="TextBox 5">
            <a:extLst>
              <a:ext uri="{FF2B5EF4-FFF2-40B4-BE49-F238E27FC236}">
                <a16:creationId xmlns:a16="http://schemas.microsoft.com/office/drawing/2014/main" id="{8A876C06-C713-4722-9183-1456BDB57FEA}"/>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chemeClr val="bg1"/>
                </a:solidFill>
              </a:rPr>
              <a:t>Source: Social Ent Institute</a:t>
            </a:r>
          </a:p>
        </p:txBody>
      </p:sp>
    </p:spTree>
    <p:extLst>
      <p:ext uri="{BB962C8B-B14F-4D97-AF65-F5344CB8AC3E}">
        <p14:creationId xmlns:p14="http://schemas.microsoft.com/office/powerpoint/2010/main" val="3739747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A97F4-D63B-412B-92B7-C74D7CA6360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E32DE04-5E44-4623-B98E-446D76300CE7}"/>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06564541-92CC-4CD2-ABA8-672D40C73998}"/>
              </a:ext>
            </a:extLst>
          </p:cNvPr>
          <p:cNvPicPr>
            <a:picLocks noChangeAspect="1"/>
          </p:cNvPicPr>
          <p:nvPr/>
        </p:nvPicPr>
        <p:blipFill>
          <a:blip r:embed="rId3"/>
          <a:stretch>
            <a:fillRect/>
          </a:stretch>
        </p:blipFill>
        <p:spPr>
          <a:xfrm>
            <a:off x="0" y="1673"/>
            <a:ext cx="12192000" cy="6854653"/>
          </a:xfrm>
          <a:prstGeom prst="rect">
            <a:avLst/>
          </a:prstGeom>
        </p:spPr>
      </p:pic>
      <p:pic>
        <p:nvPicPr>
          <p:cNvPr id="7" name="Picture 6">
            <a:extLst>
              <a:ext uri="{FF2B5EF4-FFF2-40B4-BE49-F238E27FC236}">
                <a16:creationId xmlns:a16="http://schemas.microsoft.com/office/drawing/2014/main" id="{D5D76A31-6EEA-4487-A066-E342B051EE1B}"/>
              </a:ext>
            </a:extLst>
          </p:cNvPr>
          <p:cNvPicPr>
            <a:picLocks noChangeAspect="1"/>
          </p:cNvPicPr>
          <p:nvPr/>
        </p:nvPicPr>
        <p:blipFill>
          <a:blip r:embed="rId4"/>
          <a:stretch>
            <a:fillRect/>
          </a:stretch>
        </p:blipFill>
        <p:spPr>
          <a:xfrm>
            <a:off x="0" y="1673"/>
            <a:ext cx="12192000" cy="6854653"/>
          </a:xfrm>
          <a:prstGeom prst="rect">
            <a:avLst/>
          </a:prstGeom>
        </p:spPr>
      </p:pic>
      <p:sp>
        <p:nvSpPr>
          <p:cNvPr id="6" name="TextBox 5">
            <a:extLst>
              <a:ext uri="{FF2B5EF4-FFF2-40B4-BE49-F238E27FC236}">
                <a16:creationId xmlns:a16="http://schemas.microsoft.com/office/drawing/2014/main" id="{6737A30F-0D3B-47C9-95D6-D530FAF61FCB}"/>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rgbClr val="000000"/>
                </a:solidFill>
              </a:rPr>
              <a:t>Source: Social Ent Institute</a:t>
            </a:r>
          </a:p>
        </p:txBody>
      </p:sp>
    </p:spTree>
    <p:extLst>
      <p:ext uri="{BB962C8B-B14F-4D97-AF65-F5344CB8AC3E}">
        <p14:creationId xmlns:p14="http://schemas.microsoft.com/office/powerpoint/2010/main" val="1910452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B200-A447-4A80-AD01-4AF92E763C7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A75DCE5-8557-40E4-821E-8EED65F60E6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FC83AC2F-D2FC-4630-A4A9-DA35900AD798}"/>
              </a:ext>
            </a:extLst>
          </p:cNvPr>
          <p:cNvPicPr>
            <a:picLocks noChangeAspect="1"/>
          </p:cNvPicPr>
          <p:nvPr/>
        </p:nvPicPr>
        <p:blipFill>
          <a:blip r:embed="rId3"/>
          <a:stretch>
            <a:fillRect/>
          </a:stretch>
        </p:blipFill>
        <p:spPr>
          <a:xfrm>
            <a:off x="0" y="1673"/>
            <a:ext cx="12192000" cy="6854653"/>
          </a:xfrm>
          <a:prstGeom prst="rect">
            <a:avLst/>
          </a:prstGeom>
        </p:spPr>
      </p:pic>
      <p:sp>
        <p:nvSpPr>
          <p:cNvPr id="6" name="TextBox 5">
            <a:extLst>
              <a:ext uri="{FF2B5EF4-FFF2-40B4-BE49-F238E27FC236}">
                <a16:creationId xmlns:a16="http://schemas.microsoft.com/office/drawing/2014/main" id="{D0CAC351-5AD9-4A10-ABE6-7F97FD53C082}"/>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chemeClr val="bg1"/>
                </a:solidFill>
              </a:rPr>
              <a:t>Source: Social Ent Institute</a:t>
            </a:r>
          </a:p>
        </p:txBody>
      </p:sp>
    </p:spTree>
    <p:extLst>
      <p:ext uri="{BB962C8B-B14F-4D97-AF65-F5344CB8AC3E}">
        <p14:creationId xmlns:p14="http://schemas.microsoft.com/office/powerpoint/2010/main" val="359911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B200-A447-4A80-AD01-4AF92E763C7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A75DCE5-8557-40E4-821E-8EED65F60E6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4119EDDB-745C-4D28-82EA-A2974A5ECBF5}"/>
              </a:ext>
            </a:extLst>
          </p:cNvPr>
          <p:cNvPicPr>
            <a:picLocks noChangeAspect="1"/>
          </p:cNvPicPr>
          <p:nvPr/>
        </p:nvPicPr>
        <p:blipFill>
          <a:blip r:embed="rId2"/>
          <a:stretch>
            <a:fillRect/>
          </a:stretch>
        </p:blipFill>
        <p:spPr>
          <a:xfrm>
            <a:off x="0" y="1673"/>
            <a:ext cx="12192000" cy="6854653"/>
          </a:xfrm>
          <a:prstGeom prst="rect">
            <a:avLst/>
          </a:prstGeom>
        </p:spPr>
      </p:pic>
      <p:sp>
        <p:nvSpPr>
          <p:cNvPr id="6" name="TextBox 5">
            <a:extLst>
              <a:ext uri="{FF2B5EF4-FFF2-40B4-BE49-F238E27FC236}">
                <a16:creationId xmlns:a16="http://schemas.microsoft.com/office/drawing/2014/main" id="{88C0A27A-F13D-4721-AA9E-B95307749056}"/>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rgbClr val="000000"/>
                </a:solidFill>
              </a:rPr>
              <a:t>Source: Social Ent Institute</a:t>
            </a:r>
          </a:p>
        </p:txBody>
      </p:sp>
    </p:spTree>
    <p:extLst>
      <p:ext uri="{BB962C8B-B14F-4D97-AF65-F5344CB8AC3E}">
        <p14:creationId xmlns:p14="http://schemas.microsoft.com/office/powerpoint/2010/main" val="1743710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A5240-93BE-4B65-AD46-859674A6469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AF18BFB-8ED4-42C8-938E-B7EFC34B167C}"/>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DB8FC63E-4064-492B-8241-A5CF960C45D7}"/>
              </a:ext>
            </a:extLst>
          </p:cNvPr>
          <p:cNvPicPr>
            <a:picLocks noChangeAspect="1"/>
          </p:cNvPicPr>
          <p:nvPr/>
        </p:nvPicPr>
        <p:blipFill>
          <a:blip r:embed="rId3"/>
          <a:stretch>
            <a:fillRect/>
          </a:stretch>
        </p:blipFill>
        <p:spPr>
          <a:xfrm>
            <a:off x="0" y="1673"/>
            <a:ext cx="12192000" cy="6854653"/>
          </a:xfrm>
          <a:prstGeom prst="rect">
            <a:avLst/>
          </a:prstGeom>
        </p:spPr>
      </p:pic>
      <p:sp>
        <p:nvSpPr>
          <p:cNvPr id="6" name="TextBox 5">
            <a:extLst>
              <a:ext uri="{FF2B5EF4-FFF2-40B4-BE49-F238E27FC236}">
                <a16:creationId xmlns:a16="http://schemas.microsoft.com/office/drawing/2014/main" id="{FD286669-25E8-4DCB-9516-42FAB968B8B6}"/>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rgbClr val="000000"/>
                </a:solidFill>
              </a:rPr>
              <a:t>Source: Social Ent Institute</a:t>
            </a:r>
          </a:p>
        </p:txBody>
      </p:sp>
    </p:spTree>
    <p:extLst>
      <p:ext uri="{BB962C8B-B14F-4D97-AF65-F5344CB8AC3E}">
        <p14:creationId xmlns:p14="http://schemas.microsoft.com/office/powerpoint/2010/main" val="2916980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BC3E-E1C6-4D87-B8EC-F146A2894278}"/>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031DBC2B-DEF2-41FE-BF05-5F4FC007F6DF}"/>
              </a:ext>
            </a:extLst>
          </p:cNvPr>
          <p:cNvSpPr>
            <a:spLocks noGrp="1"/>
          </p:cNvSpPr>
          <p:nvPr>
            <p:ph type="subTitle" idx="1"/>
          </p:nvPr>
        </p:nvSpPr>
        <p:spPr/>
        <p:txBody>
          <a:bodyPr/>
          <a:lstStyle/>
          <a:p>
            <a:endParaRPr lang="en-GB"/>
          </a:p>
        </p:txBody>
      </p:sp>
      <p:pic>
        <p:nvPicPr>
          <p:cNvPr id="5" name="Picture 4">
            <a:extLst>
              <a:ext uri="{FF2B5EF4-FFF2-40B4-BE49-F238E27FC236}">
                <a16:creationId xmlns:a16="http://schemas.microsoft.com/office/drawing/2014/main" id="{74DE1701-E6AF-4EA8-BAE0-F0B016596191}"/>
              </a:ext>
            </a:extLst>
          </p:cNvPr>
          <p:cNvPicPr>
            <a:picLocks noChangeAspect="1"/>
          </p:cNvPicPr>
          <p:nvPr/>
        </p:nvPicPr>
        <p:blipFill>
          <a:blip r:embed="rId3"/>
          <a:stretch>
            <a:fillRect/>
          </a:stretch>
        </p:blipFill>
        <p:spPr>
          <a:xfrm>
            <a:off x="0" y="1673"/>
            <a:ext cx="12192000" cy="6854653"/>
          </a:xfrm>
          <a:prstGeom prst="rect">
            <a:avLst/>
          </a:prstGeom>
        </p:spPr>
      </p:pic>
      <p:pic>
        <p:nvPicPr>
          <p:cNvPr id="6" name="Picture 5">
            <a:extLst>
              <a:ext uri="{FF2B5EF4-FFF2-40B4-BE49-F238E27FC236}">
                <a16:creationId xmlns:a16="http://schemas.microsoft.com/office/drawing/2014/main" id="{98D78D45-6BB9-460A-BFAD-C6D53F73C964}"/>
              </a:ext>
            </a:extLst>
          </p:cNvPr>
          <p:cNvPicPr>
            <a:picLocks noChangeAspect="1"/>
          </p:cNvPicPr>
          <p:nvPr/>
        </p:nvPicPr>
        <p:blipFill>
          <a:blip r:embed="rId4"/>
          <a:stretch>
            <a:fillRect/>
          </a:stretch>
        </p:blipFill>
        <p:spPr>
          <a:xfrm>
            <a:off x="0" y="1673"/>
            <a:ext cx="12192000" cy="6854653"/>
          </a:xfrm>
          <a:prstGeom prst="rect">
            <a:avLst/>
          </a:prstGeom>
        </p:spPr>
      </p:pic>
      <p:sp>
        <p:nvSpPr>
          <p:cNvPr id="7" name="TextBox 6">
            <a:extLst>
              <a:ext uri="{FF2B5EF4-FFF2-40B4-BE49-F238E27FC236}">
                <a16:creationId xmlns:a16="http://schemas.microsoft.com/office/drawing/2014/main" id="{2CB366CF-5D0A-4749-BDFA-8C2A072E9557}"/>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rgbClr val="000000"/>
                </a:solidFill>
              </a:rPr>
              <a:t>Source: Social Ent Institute</a:t>
            </a:r>
          </a:p>
        </p:txBody>
      </p:sp>
    </p:spTree>
    <p:extLst>
      <p:ext uri="{BB962C8B-B14F-4D97-AF65-F5344CB8AC3E}">
        <p14:creationId xmlns:p14="http://schemas.microsoft.com/office/powerpoint/2010/main" val="299704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B200-A447-4A80-AD01-4AF92E763C7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A75DCE5-8557-40E4-821E-8EED65F60E60}"/>
              </a:ext>
            </a:extLst>
          </p:cNvPr>
          <p:cNvSpPr>
            <a:spLocks noGrp="1"/>
          </p:cNvSpPr>
          <p:nvPr>
            <p:ph idx="1"/>
          </p:nvPr>
        </p:nvSpPr>
        <p:spPr/>
        <p:txBody>
          <a:bodyPr/>
          <a:lstStyle/>
          <a:p>
            <a:endParaRPr lang="en-GB"/>
          </a:p>
        </p:txBody>
      </p:sp>
      <p:pic>
        <p:nvPicPr>
          <p:cNvPr id="7" name="Picture 6">
            <a:extLst>
              <a:ext uri="{FF2B5EF4-FFF2-40B4-BE49-F238E27FC236}">
                <a16:creationId xmlns:a16="http://schemas.microsoft.com/office/drawing/2014/main" id="{14C1E55B-6CA8-4B0D-8BE9-75CF64614FA6}"/>
              </a:ext>
            </a:extLst>
          </p:cNvPr>
          <p:cNvPicPr>
            <a:picLocks noChangeAspect="1"/>
          </p:cNvPicPr>
          <p:nvPr/>
        </p:nvPicPr>
        <p:blipFill>
          <a:blip r:embed="rId3"/>
          <a:stretch>
            <a:fillRect/>
          </a:stretch>
        </p:blipFill>
        <p:spPr>
          <a:xfrm>
            <a:off x="0" y="1673"/>
            <a:ext cx="12192000" cy="6854653"/>
          </a:xfrm>
          <a:prstGeom prst="rect">
            <a:avLst/>
          </a:prstGeom>
        </p:spPr>
      </p:pic>
      <p:sp>
        <p:nvSpPr>
          <p:cNvPr id="5" name="TextBox 4">
            <a:extLst>
              <a:ext uri="{FF2B5EF4-FFF2-40B4-BE49-F238E27FC236}">
                <a16:creationId xmlns:a16="http://schemas.microsoft.com/office/drawing/2014/main" id="{1B937592-6B34-4F13-8552-FC3D0E83D206}"/>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rgbClr val="000000"/>
                </a:solidFill>
              </a:rPr>
              <a:t>Source: Social Ent Institute</a:t>
            </a:r>
          </a:p>
        </p:txBody>
      </p:sp>
    </p:spTree>
    <p:extLst>
      <p:ext uri="{BB962C8B-B14F-4D97-AF65-F5344CB8AC3E}">
        <p14:creationId xmlns:p14="http://schemas.microsoft.com/office/powerpoint/2010/main" val="373792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615A06-857D-4E20-A326-F69B5376D618}"/>
              </a:ext>
            </a:extLst>
          </p:cNvPr>
          <p:cNvSpPr>
            <a:spLocks noGrp="1"/>
          </p:cNvSpPr>
          <p:nvPr>
            <p:ph type="body" sz="quarter" idx="10"/>
          </p:nvPr>
        </p:nvSpPr>
        <p:spPr>
          <a:xfrm>
            <a:off x="1911350" y="0"/>
            <a:ext cx="8369300" cy="1503362"/>
          </a:xfrm>
        </p:spPr>
        <p:txBody>
          <a:bodyPr>
            <a:normAutofit fontScale="40000" lnSpcReduction="20000"/>
          </a:bodyPr>
          <a:lstStyle/>
          <a:p>
            <a:br>
              <a:rPr lang="en-GB" altLang="en-US" sz="9600" dirty="0"/>
            </a:br>
            <a:r>
              <a:rPr lang="en-GB" altLang="en-US" sz="9600" dirty="0"/>
              <a:t>Why is measuring social impact important for you?</a:t>
            </a:r>
            <a:endParaRPr lang="en-GB" i="1" dirty="0"/>
          </a:p>
        </p:txBody>
      </p:sp>
      <p:sp>
        <p:nvSpPr>
          <p:cNvPr id="4" name="TextBox 3">
            <a:extLst>
              <a:ext uri="{FF2B5EF4-FFF2-40B4-BE49-F238E27FC236}">
                <a16:creationId xmlns:a16="http://schemas.microsoft.com/office/drawing/2014/main" id="{766979E2-9261-4EAD-BE53-6AC2F3B695D5}"/>
              </a:ext>
            </a:extLst>
          </p:cNvPr>
          <p:cNvSpPr txBox="1"/>
          <p:nvPr/>
        </p:nvSpPr>
        <p:spPr>
          <a:xfrm>
            <a:off x="304800" y="1656206"/>
            <a:ext cx="11296650" cy="3892732"/>
          </a:xfrm>
          <a:prstGeom prst="rect">
            <a:avLst/>
          </a:prstGeom>
          <a:noFill/>
        </p:spPr>
        <p:txBody>
          <a:bodyPr wrap="square">
            <a:spAutoFit/>
          </a:bodyPr>
          <a:lstStyle/>
          <a:p>
            <a:pPr marL="457200" indent="-457200">
              <a:lnSpc>
                <a:spcPct val="80000"/>
              </a:lnSpc>
              <a:buFont typeface="Wingdings" panose="05000000000000000000" pitchFamily="2" charset="2"/>
              <a:buChar char="ü"/>
              <a:defRPr/>
            </a:pPr>
            <a:r>
              <a:rPr lang="en-GB" sz="2800" dirty="0">
                <a:solidFill>
                  <a:schemeClr val="bg1"/>
                </a:solidFill>
                <a:latin typeface="+mj-lt"/>
              </a:rPr>
              <a:t>Internal management tool</a:t>
            </a:r>
          </a:p>
          <a:p>
            <a:pPr lvl="2">
              <a:lnSpc>
                <a:spcPct val="80000"/>
              </a:lnSpc>
              <a:defRPr/>
            </a:pPr>
            <a:r>
              <a:rPr lang="en-GB" sz="2800" dirty="0">
                <a:solidFill>
                  <a:schemeClr val="bg1"/>
                </a:solidFill>
                <a:latin typeface="+mj-lt"/>
              </a:rPr>
              <a:t>Helps you to see how effective you are in achieving your mission</a:t>
            </a:r>
          </a:p>
          <a:p>
            <a:pPr lvl="2">
              <a:lnSpc>
                <a:spcPct val="80000"/>
              </a:lnSpc>
              <a:defRPr/>
            </a:pPr>
            <a:r>
              <a:rPr lang="en-GB" sz="2800" dirty="0">
                <a:solidFill>
                  <a:schemeClr val="bg1"/>
                </a:solidFill>
                <a:latin typeface="+mj-lt"/>
              </a:rPr>
              <a:t>Management tool for planning and improvement </a:t>
            </a:r>
          </a:p>
          <a:p>
            <a:pPr lvl="2">
              <a:lnSpc>
                <a:spcPct val="80000"/>
              </a:lnSpc>
              <a:defRPr/>
            </a:pPr>
            <a:r>
              <a:rPr lang="en-GB" sz="2800" dirty="0">
                <a:solidFill>
                  <a:schemeClr val="bg1"/>
                </a:solidFill>
                <a:latin typeface="+mj-lt"/>
              </a:rPr>
              <a:t>Proving your model</a:t>
            </a:r>
          </a:p>
          <a:p>
            <a:pPr marL="457200" lvl="1" indent="0">
              <a:lnSpc>
                <a:spcPct val="80000"/>
              </a:lnSpc>
              <a:buFontTx/>
              <a:buNone/>
              <a:defRPr/>
            </a:pPr>
            <a:endParaRPr lang="en-GB" sz="2800" dirty="0">
              <a:solidFill>
                <a:schemeClr val="bg1"/>
              </a:solidFill>
              <a:latin typeface="+mj-lt"/>
            </a:endParaRPr>
          </a:p>
          <a:p>
            <a:pPr marL="457200" indent="-457200">
              <a:lnSpc>
                <a:spcPct val="80000"/>
              </a:lnSpc>
              <a:buFont typeface="Wingdings" panose="05000000000000000000" pitchFamily="2" charset="2"/>
              <a:buChar char="ü"/>
              <a:defRPr/>
            </a:pPr>
            <a:r>
              <a:rPr lang="en-GB" altLang="en-US" sz="2800" dirty="0">
                <a:solidFill>
                  <a:schemeClr val="bg1"/>
                </a:solidFill>
                <a:latin typeface="+mj-lt"/>
              </a:rPr>
              <a:t>Communicate the value of what you do</a:t>
            </a:r>
          </a:p>
          <a:p>
            <a:pPr lvl="2">
              <a:lnSpc>
                <a:spcPct val="80000"/>
              </a:lnSpc>
              <a:defRPr/>
            </a:pPr>
            <a:r>
              <a:rPr lang="en-GB" sz="2800" dirty="0">
                <a:solidFill>
                  <a:schemeClr val="bg1"/>
                </a:solidFill>
                <a:latin typeface="+mj-lt"/>
              </a:rPr>
              <a:t>Marketing tool - for many of you, your social impact  is your USP</a:t>
            </a:r>
          </a:p>
          <a:p>
            <a:pPr lvl="2">
              <a:lnSpc>
                <a:spcPct val="80000"/>
              </a:lnSpc>
              <a:defRPr/>
            </a:pPr>
            <a:r>
              <a:rPr lang="en-GB" altLang="en-US" sz="2800" dirty="0">
                <a:solidFill>
                  <a:schemeClr val="bg1"/>
                </a:solidFill>
                <a:latin typeface="+mj-lt"/>
              </a:rPr>
              <a:t>Inspire and motivate your staff and volunteers</a:t>
            </a:r>
          </a:p>
          <a:p>
            <a:pPr>
              <a:lnSpc>
                <a:spcPct val="80000"/>
              </a:lnSpc>
              <a:defRPr/>
            </a:pPr>
            <a:endParaRPr lang="en-GB" altLang="en-US" sz="2800" b="1" dirty="0">
              <a:solidFill>
                <a:schemeClr val="bg1"/>
              </a:solidFill>
              <a:latin typeface="+mj-lt"/>
            </a:endParaRPr>
          </a:p>
          <a:p>
            <a:pPr marL="457200" indent="-457200">
              <a:lnSpc>
                <a:spcPct val="80000"/>
              </a:lnSpc>
              <a:buFont typeface="Wingdings" panose="05000000000000000000" pitchFamily="2" charset="2"/>
              <a:buChar char="ü"/>
              <a:defRPr/>
            </a:pPr>
            <a:r>
              <a:rPr lang="en-GB" altLang="en-US" sz="2800" dirty="0">
                <a:solidFill>
                  <a:schemeClr val="bg1"/>
                </a:solidFill>
                <a:latin typeface="+mj-lt"/>
              </a:rPr>
              <a:t>Open up new funding opportunities</a:t>
            </a:r>
          </a:p>
          <a:p>
            <a:pPr lvl="2">
              <a:lnSpc>
                <a:spcPct val="80000"/>
              </a:lnSpc>
              <a:defRPr/>
            </a:pPr>
            <a:r>
              <a:rPr lang="en-GB" altLang="en-US" sz="2800" dirty="0">
                <a:solidFill>
                  <a:schemeClr val="bg1"/>
                </a:solidFill>
                <a:latin typeface="+mj-lt"/>
              </a:rPr>
              <a:t>Different funders/social investors ‘buy’ different outcomes</a:t>
            </a:r>
          </a:p>
        </p:txBody>
      </p:sp>
    </p:spTree>
    <p:extLst>
      <p:ext uri="{BB962C8B-B14F-4D97-AF65-F5344CB8AC3E}">
        <p14:creationId xmlns:p14="http://schemas.microsoft.com/office/powerpoint/2010/main" val="3704847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EC9C9E-280B-4913-9805-E65538C49EBB}"/>
              </a:ext>
            </a:extLst>
          </p:cNvPr>
          <p:cNvSpPr txBox="1"/>
          <p:nvPr/>
        </p:nvSpPr>
        <p:spPr>
          <a:xfrm>
            <a:off x="1533525" y="607755"/>
            <a:ext cx="9124950" cy="707886"/>
          </a:xfrm>
          <a:prstGeom prst="rect">
            <a:avLst/>
          </a:prstGeom>
          <a:noFill/>
        </p:spPr>
        <p:txBody>
          <a:bodyPr wrap="square">
            <a:spAutoFit/>
          </a:bodyPr>
          <a:lstStyle/>
          <a:p>
            <a:r>
              <a:rPr lang="en-GB" altLang="en-US" sz="4000" b="1" dirty="0">
                <a:solidFill>
                  <a:schemeClr val="bg1"/>
                </a:solidFill>
              </a:rPr>
              <a:t>Basic principles of impact measurement</a:t>
            </a:r>
            <a:endParaRPr lang="en-GB" sz="4000" dirty="0">
              <a:solidFill>
                <a:schemeClr val="bg1"/>
              </a:solidFill>
            </a:endParaRPr>
          </a:p>
        </p:txBody>
      </p:sp>
      <p:sp>
        <p:nvSpPr>
          <p:cNvPr id="6" name="TextBox 5">
            <a:extLst>
              <a:ext uri="{FF2B5EF4-FFF2-40B4-BE49-F238E27FC236}">
                <a16:creationId xmlns:a16="http://schemas.microsoft.com/office/drawing/2014/main" id="{EF5FF2FF-B9AD-43CF-8CA6-5C52FA62BF0F}"/>
              </a:ext>
            </a:extLst>
          </p:cNvPr>
          <p:cNvSpPr txBox="1"/>
          <p:nvPr/>
        </p:nvSpPr>
        <p:spPr>
          <a:xfrm>
            <a:off x="342900" y="1864429"/>
            <a:ext cx="11506200" cy="4031873"/>
          </a:xfrm>
          <a:prstGeom prst="rect">
            <a:avLst/>
          </a:prstGeom>
          <a:noFill/>
        </p:spPr>
        <p:txBody>
          <a:bodyPr wrap="square">
            <a:spAutoFit/>
          </a:bodyPr>
          <a:lstStyle/>
          <a:p>
            <a:pPr marL="571500" indent="-571500">
              <a:buFont typeface="Wingdings" panose="05000000000000000000" pitchFamily="2" charset="2"/>
              <a:buChar char="ü"/>
              <a:defRPr/>
            </a:pPr>
            <a:r>
              <a:rPr lang="en-GB" sz="3200" dirty="0">
                <a:solidFill>
                  <a:schemeClr val="bg1"/>
                </a:solidFill>
                <a:latin typeface="+mj-lt"/>
              </a:rPr>
              <a:t>The basic principle of impact measurement is that you can communicate:</a:t>
            </a:r>
          </a:p>
          <a:p>
            <a:pPr marL="1485900" lvl="2" indent="-571500">
              <a:buFont typeface="Arial" panose="020B0604020202020204" pitchFamily="34" charset="0"/>
              <a:buChar char="•"/>
              <a:defRPr/>
            </a:pPr>
            <a:r>
              <a:rPr lang="en-GB" sz="3200" dirty="0">
                <a:solidFill>
                  <a:schemeClr val="bg1"/>
                </a:solidFill>
                <a:latin typeface="+mj-lt"/>
              </a:rPr>
              <a:t>what change you are trying to achieve, </a:t>
            </a:r>
          </a:p>
          <a:p>
            <a:pPr marL="1485900" lvl="2" indent="-571500">
              <a:buFont typeface="Arial" panose="020B0604020202020204" pitchFamily="34" charset="0"/>
              <a:buChar char="•"/>
              <a:defRPr/>
            </a:pPr>
            <a:r>
              <a:rPr lang="en-GB" sz="3200" dirty="0">
                <a:solidFill>
                  <a:schemeClr val="bg1"/>
                </a:solidFill>
                <a:latin typeface="+mj-lt"/>
              </a:rPr>
              <a:t>how you are working to achieve that, and</a:t>
            </a:r>
          </a:p>
          <a:p>
            <a:pPr marL="1485900" lvl="2" indent="-571500">
              <a:buFont typeface="Arial" panose="020B0604020202020204" pitchFamily="34" charset="0"/>
              <a:buChar char="•"/>
              <a:defRPr/>
            </a:pPr>
            <a:r>
              <a:rPr lang="en-GB" sz="3200" dirty="0">
                <a:solidFill>
                  <a:schemeClr val="bg1"/>
                </a:solidFill>
                <a:latin typeface="+mj-lt"/>
              </a:rPr>
              <a:t>the progress you have made so far.</a:t>
            </a:r>
          </a:p>
          <a:p>
            <a:pPr marL="1485900" lvl="2" indent="-571500">
              <a:buFont typeface="Arial" panose="020B0604020202020204" pitchFamily="34" charset="0"/>
              <a:buChar char="•"/>
              <a:defRPr/>
            </a:pPr>
            <a:endParaRPr lang="en-GB" sz="3200" dirty="0">
              <a:solidFill>
                <a:schemeClr val="bg1"/>
              </a:solidFill>
              <a:latin typeface="+mj-lt"/>
            </a:endParaRPr>
          </a:p>
          <a:p>
            <a:pPr marL="571500" indent="-571500">
              <a:buFont typeface="Wingdings" panose="05000000000000000000" pitchFamily="2" charset="2"/>
              <a:buChar char="ü"/>
              <a:defRPr/>
            </a:pPr>
            <a:r>
              <a:rPr lang="en-GB" sz="3200" dirty="0">
                <a:solidFill>
                  <a:schemeClr val="bg1"/>
                </a:solidFill>
                <a:latin typeface="+mj-lt"/>
              </a:rPr>
              <a:t>A Theory of Change tells the story of how your change will unfold in the world</a:t>
            </a:r>
          </a:p>
        </p:txBody>
      </p:sp>
    </p:spTree>
    <p:extLst>
      <p:ext uri="{BB962C8B-B14F-4D97-AF65-F5344CB8AC3E}">
        <p14:creationId xmlns:p14="http://schemas.microsoft.com/office/powerpoint/2010/main" val="1117481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75EBC-FB05-4EF9-806D-158F13E4DDED}"/>
              </a:ext>
            </a:extLst>
          </p:cNvPr>
          <p:cNvSpPr>
            <a:spLocks noGrp="1"/>
          </p:cNvSpPr>
          <p:nvPr>
            <p:ph type="title"/>
          </p:nvPr>
        </p:nvSpPr>
        <p:spPr>
          <a:xfrm>
            <a:off x="0" y="0"/>
            <a:ext cx="10515600" cy="720052"/>
          </a:xfrm>
        </p:spPr>
        <p:txBody>
          <a:bodyPr/>
          <a:lstStyle/>
          <a:p>
            <a:r>
              <a:rPr lang="en-GB" dirty="0"/>
              <a:t>Theory of Change explained</a:t>
            </a:r>
          </a:p>
        </p:txBody>
      </p:sp>
      <p:pic>
        <p:nvPicPr>
          <p:cNvPr id="4" name="Online Media 3">
            <a:hlinkClick r:id="" action="ppaction://media"/>
            <a:extLst>
              <a:ext uri="{FF2B5EF4-FFF2-40B4-BE49-F238E27FC236}">
                <a16:creationId xmlns:a16="http://schemas.microsoft.com/office/drawing/2014/main" id="{D9806AB5-4C05-4C04-AE6F-3550E5AEAE41}"/>
              </a:ext>
            </a:extLst>
          </p:cNvPr>
          <p:cNvPicPr>
            <a:picLocks noGrp="1" noRot="1" noChangeAspect="1"/>
          </p:cNvPicPr>
          <p:nvPr>
            <p:ph sz="quarter" idx="10"/>
            <a:videoFile r:link="rId1"/>
          </p:nvPr>
        </p:nvPicPr>
        <p:blipFill>
          <a:blip r:embed="rId4"/>
          <a:stretch>
            <a:fillRect/>
          </a:stretch>
        </p:blipFill>
        <p:spPr>
          <a:xfrm>
            <a:off x="1818640" y="1011555"/>
            <a:ext cx="8554720" cy="4812030"/>
          </a:xfrm>
          <a:prstGeom prst="rect">
            <a:avLst/>
          </a:prstGeom>
        </p:spPr>
      </p:pic>
    </p:spTree>
    <p:extLst>
      <p:ext uri="{BB962C8B-B14F-4D97-AF65-F5344CB8AC3E}">
        <p14:creationId xmlns:p14="http://schemas.microsoft.com/office/powerpoint/2010/main" val="1861990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B200-A447-4A80-AD01-4AF92E763C7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A75DCE5-8557-40E4-821E-8EED65F60E6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E91AD7E1-9D0B-42F9-8A21-2563F7FBBAE3}"/>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2179366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35509-1448-4761-845F-8C2F49DCF90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1A0DECC-FE1E-432E-A2BC-D70F6A820C2D}"/>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2E10CD69-3ACF-4FAC-8074-574D59C0F88B}"/>
              </a:ext>
            </a:extLst>
          </p:cNvPr>
          <p:cNvPicPr>
            <a:picLocks noChangeAspect="1"/>
          </p:cNvPicPr>
          <p:nvPr/>
        </p:nvPicPr>
        <p:blipFill>
          <a:blip r:embed="rId3"/>
          <a:stretch>
            <a:fillRect/>
          </a:stretch>
        </p:blipFill>
        <p:spPr>
          <a:xfrm>
            <a:off x="0" y="1673"/>
            <a:ext cx="12192000" cy="6854653"/>
          </a:xfrm>
          <a:prstGeom prst="rect">
            <a:avLst/>
          </a:prstGeom>
        </p:spPr>
      </p:pic>
      <p:sp>
        <p:nvSpPr>
          <p:cNvPr id="4" name="TextBox 3">
            <a:extLst>
              <a:ext uri="{FF2B5EF4-FFF2-40B4-BE49-F238E27FC236}">
                <a16:creationId xmlns:a16="http://schemas.microsoft.com/office/drawing/2014/main" id="{6FF68D70-A3F5-499F-8C9F-6CB3A0D5C8DD}"/>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chemeClr val="bg1"/>
                </a:solidFill>
              </a:rPr>
              <a:t>Source: Social Ent Institute</a:t>
            </a:r>
          </a:p>
        </p:txBody>
      </p:sp>
    </p:spTree>
    <p:extLst>
      <p:ext uri="{BB962C8B-B14F-4D97-AF65-F5344CB8AC3E}">
        <p14:creationId xmlns:p14="http://schemas.microsoft.com/office/powerpoint/2010/main" val="1558038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8BFF7-2268-41B7-BEE0-C2C8B7ABCE0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E00FCD6-B49F-4CC4-B5EA-91566D830FBE}"/>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6B4E1B95-5DDE-4202-AFE0-4ABD38605362}"/>
              </a:ext>
            </a:extLst>
          </p:cNvPr>
          <p:cNvPicPr>
            <a:picLocks noChangeAspect="1"/>
          </p:cNvPicPr>
          <p:nvPr/>
        </p:nvPicPr>
        <p:blipFill>
          <a:blip r:embed="rId3"/>
          <a:stretch>
            <a:fillRect/>
          </a:stretch>
        </p:blipFill>
        <p:spPr>
          <a:xfrm>
            <a:off x="0" y="1673"/>
            <a:ext cx="12192000" cy="6854653"/>
          </a:xfrm>
          <a:prstGeom prst="rect">
            <a:avLst/>
          </a:prstGeom>
        </p:spPr>
      </p:pic>
      <p:sp>
        <p:nvSpPr>
          <p:cNvPr id="9" name="TextBox 8">
            <a:extLst>
              <a:ext uri="{FF2B5EF4-FFF2-40B4-BE49-F238E27FC236}">
                <a16:creationId xmlns:a16="http://schemas.microsoft.com/office/drawing/2014/main" id="{CB8BB526-DF54-443B-8DDC-FDE1EF06EFB1}"/>
              </a:ext>
            </a:extLst>
          </p:cNvPr>
          <p:cNvSpPr txBox="1"/>
          <p:nvPr/>
        </p:nvSpPr>
        <p:spPr>
          <a:xfrm>
            <a:off x="10546278" y="6556981"/>
            <a:ext cx="1615043" cy="246221"/>
          </a:xfrm>
          <a:prstGeom prst="rect">
            <a:avLst/>
          </a:prstGeom>
          <a:noFill/>
          <a:ln>
            <a:noFill/>
          </a:ln>
        </p:spPr>
        <p:txBody>
          <a:bodyPr wrap="square" rtlCol="0">
            <a:spAutoFit/>
          </a:bodyPr>
          <a:lstStyle/>
          <a:p>
            <a:r>
              <a:rPr lang="en-GB" sz="1000" dirty="0">
                <a:solidFill>
                  <a:schemeClr val="bg1"/>
                </a:solidFill>
              </a:rPr>
              <a:t>Source: Social Ent Institute</a:t>
            </a:r>
          </a:p>
        </p:txBody>
      </p:sp>
    </p:spTree>
    <p:extLst>
      <p:ext uri="{BB962C8B-B14F-4D97-AF65-F5344CB8AC3E}">
        <p14:creationId xmlns:p14="http://schemas.microsoft.com/office/powerpoint/2010/main" val="527938063"/>
      </p:ext>
    </p:extLst>
  </p:cSld>
  <p:clrMapOvr>
    <a:masterClrMapping/>
  </p:clrMapOvr>
</p:sld>
</file>

<file path=ppt/theme/theme1.xml><?xml version="1.0" encoding="utf-8"?>
<a:theme xmlns:a="http://schemas.openxmlformats.org/drawingml/2006/main" name="UnLtd">
  <a:themeElements>
    <a:clrScheme name="UnLtd colours">
      <a:dk1>
        <a:srgbClr val="636363"/>
      </a:dk1>
      <a:lt1>
        <a:sysClr val="window" lastClr="FFFFFF"/>
      </a:lt1>
      <a:dk2>
        <a:srgbClr val="606A79"/>
      </a:dk2>
      <a:lt2>
        <a:srgbClr val="E7E6E6"/>
      </a:lt2>
      <a:accent1>
        <a:srgbClr val="EC6608"/>
      </a:accent1>
      <a:accent2>
        <a:srgbClr val="491A66"/>
      </a:accent2>
      <a:accent3>
        <a:srgbClr val="00A1A4"/>
      </a:accent3>
      <a:accent4>
        <a:srgbClr val="0084A5"/>
      </a:accent4>
      <a:accent5>
        <a:srgbClr val="4472C4"/>
      </a:accent5>
      <a:accent6>
        <a:srgbClr val="829AA4"/>
      </a:accent6>
      <a:hlink>
        <a:srgbClr val="EC6608"/>
      </a:hlink>
      <a:folHlink>
        <a:srgbClr val="491A66"/>
      </a:folHlink>
    </a:clrScheme>
    <a:fontScheme name="UnLtd fonts">
      <a:majorFont>
        <a:latin typeface="Gotham Bold"/>
        <a:ea typeface=""/>
        <a:cs typeface=""/>
      </a:majorFont>
      <a:minorFont>
        <a:latin typeface="Gotham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Ltd temp.pptx" id="{301E8BD0-0D07-426A-81D2-03F3BCC8BD7F}" vid="{17E8085A-E865-47A8-94B5-31FAA855A605}"/>
    </a:ext>
  </a:extLst>
</a:theme>
</file>

<file path=ppt/theme/theme2.xml><?xml version="1.0" encoding="utf-8"?>
<a:theme xmlns:a="http://schemas.openxmlformats.org/drawingml/2006/main" name="1_UnLtd">
  <a:themeElements>
    <a:clrScheme name="UnLtd colours">
      <a:dk1>
        <a:srgbClr val="636363"/>
      </a:dk1>
      <a:lt1>
        <a:sysClr val="window" lastClr="FFFFFF"/>
      </a:lt1>
      <a:dk2>
        <a:srgbClr val="606A79"/>
      </a:dk2>
      <a:lt2>
        <a:srgbClr val="E7E6E6"/>
      </a:lt2>
      <a:accent1>
        <a:srgbClr val="EC6608"/>
      </a:accent1>
      <a:accent2>
        <a:srgbClr val="491A66"/>
      </a:accent2>
      <a:accent3>
        <a:srgbClr val="00A1A4"/>
      </a:accent3>
      <a:accent4>
        <a:srgbClr val="0084A5"/>
      </a:accent4>
      <a:accent5>
        <a:srgbClr val="4472C4"/>
      </a:accent5>
      <a:accent6>
        <a:srgbClr val="829AA4"/>
      </a:accent6>
      <a:hlink>
        <a:srgbClr val="EC6608"/>
      </a:hlink>
      <a:folHlink>
        <a:srgbClr val="491A66"/>
      </a:folHlink>
    </a:clrScheme>
    <a:fontScheme name="UnLtd fonts">
      <a:majorFont>
        <a:latin typeface="Gotham Bold"/>
        <a:ea typeface=""/>
        <a:cs typeface=""/>
      </a:majorFont>
      <a:minorFont>
        <a:latin typeface="Gotham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Ltd temp.pptx" id="{301E8BD0-0D07-426A-81D2-03F3BCC8BD7F}" vid="{17E8085A-E865-47A8-94B5-31FAA855A60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EFC839748A7184CBA2ACA72755B4713" ma:contentTypeVersion="14" ma:contentTypeDescription="Create a new document." ma:contentTypeScope="" ma:versionID="313513b25cdf6176ddcb1a1bca91c128">
  <xsd:schema xmlns:xsd="http://www.w3.org/2001/XMLSchema" xmlns:xs="http://www.w3.org/2001/XMLSchema" xmlns:p="http://schemas.microsoft.com/office/2006/metadata/properties" xmlns:ns1="http://schemas.microsoft.com/sharepoint/v3" xmlns:ns2="4328425d-6754-49ea-b816-1ebde083baab" xmlns:ns3="b98eda8a-282d-4c01-92c3-5498f25f892f" targetNamespace="http://schemas.microsoft.com/office/2006/metadata/properties" ma:root="true" ma:fieldsID="7dee61f15ad4f5f9d4717db15fef6797" ns1:_="" ns2:_="" ns3:_="">
    <xsd:import namespace="http://schemas.microsoft.com/sharepoint/v3"/>
    <xsd:import namespace="4328425d-6754-49ea-b816-1ebde083baab"/>
    <xsd:import namespace="b98eda8a-282d-4c01-92c3-5498f25f892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28425d-6754-49ea-b816-1ebde083ba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8eda8a-282d-4c01-92c3-5498f25f892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9C8A0D-A3FB-4B2D-863A-D930C3C2D845}">
  <ds:schemaRefs>
    <ds:schemaRef ds:uri="http://schemas.microsoft.com/office/infopath/2007/PartnerControls"/>
    <ds:schemaRef ds:uri="4328425d-6754-49ea-b816-1ebde083baab"/>
    <ds:schemaRef ds:uri="http://purl.org/dc/terms/"/>
    <ds:schemaRef ds:uri="http://schemas.microsoft.com/office/2006/documentManagement/types"/>
    <ds:schemaRef ds:uri="http://schemas.openxmlformats.org/package/2006/metadata/core-properties"/>
    <ds:schemaRef ds:uri="http://purl.org/dc/elements/1.1/"/>
    <ds:schemaRef ds:uri="http://purl.org/dc/dcmitype/"/>
    <ds:schemaRef ds:uri="http://schemas.microsoft.com/office/2006/metadata/properties"/>
    <ds:schemaRef ds:uri="http://www.w3.org/XML/1998/namespace"/>
    <ds:schemaRef ds:uri="http://schemas.microsoft.com/sharepoint/v3"/>
  </ds:schemaRefs>
</ds:datastoreItem>
</file>

<file path=customXml/itemProps2.xml><?xml version="1.0" encoding="utf-8"?>
<ds:datastoreItem xmlns:ds="http://schemas.openxmlformats.org/officeDocument/2006/customXml" ds:itemID="{E6957462-C405-465A-80B1-A62A0C5A87AA}">
  <ds:schemaRefs>
    <ds:schemaRef ds:uri="http://schemas.microsoft.com/sharepoint/v3/contenttype/forms"/>
  </ds:schemaRefs>
</ds:datastoreItem>
</file>

<file path=customXml/itemProps3.xml><?xml version="1.0" encoding="utf-8"?>
<ds:datastoreItem xmlns:ds="http://schemas.openxmlformats.org/officeDocument/2006/customXml" ds:itemID="{79F7F507-D2EF-4B23-B0CB-044D000BC1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328425d-6754-49ea-b816-1ebde083baab"/>
    <ds:schemaRef ds:uri="b98eda8a-282d-4c01-92c3-5498f25f89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UnLtd temp</Template>
  <TotalTime>42674</TotalTime>
  <Words>4215</Words>
  <Application>Microsoft Office PowerPoint</Application>
  <PresentationFormat>Widescreen</PresentationFormat>
  <Paragraphs>285</Paragraphs>
  <Slides>38</Slides>
  <Notes>35</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38</vt:i4>
      </vt:variant>
    </vt:vector>
  </HeadingPairs>
  <TitlesOfParts>
    <vt:vector size="48" baseType="lpstr">
      <vt:lpstr>Arial</vt:lpstr>
      <vt:lpstr>Calibri</vt:lpstr>
      <vt:lpstr>Gotham Black</vt:lpstr>
      <vt:lpstr>Gotham Bold</vt:lpstr>
      <vt:lpstr>Gotham Book</vt:lpstr>
      <vt:lpstr>Roboto</vt:lpstr>
      <vt:lpstr>Trebuchet MS</vt:lpstr>
      <vt:lpstr>Wingdings</vt:lpstr>
      <vt:lpstr>UnLtd</vt:lpstr>
      <vt:lpstr>1_UnLtd</vt:lpstr>
      <vt:lpstr>PowerPoint Presentation</vt:lpstr>
      <vt:lpstr>PowerPoint Presentation</vt:lpstr>
      <vt:lpstr>PowerPoint Presentation</vt:lpstr>
      <vt:lpstr>PowerPoint Presentation</vt:lpstr>
      <vt:lpstr>PowerPoint Presentation</vt:lpstr>
      <vt:lpstr>Theory of Change explained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Flynn Butterworth</dc:creator>
  <cp:lastModifiedBy>Thomas McAlister</cp:lastModifiedBy>
  <cp:revision>417</cp:revision>
  <cp:lastPrinted>2019-02-13T11:37:07Z</cp:lastPrinted>
  <dcterms:created xsi:type="dcterms:W3CDTF">2018-05-10T13:11:05Z</dcterms:created>
  <dcterms:modified xsi:type="dcterms:W3CDTF">2021-01-18T16:04:40Z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0x0101009EFC839748A7184CBA2ACA72755B4713</vt:lpwstr>
  </property>
  <property fmtid="{D5CDD505-2E9C-101B-9397-08002B2CF9AE}" pid="3" name="xd_Signature">
    <vt:bool>false</vt:bool>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TemplateUrl">
    <vt:lpwstr/>
  </property>
  <property fmtid="{D5CDD505-2E9C-101B-9397-08002B2CF9AE}" pid="8" name="ComplianceAssetId">
    <vt:lpwstr/>
  </property>
</Properties>
</file>